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2.xml" ContentType="application/vnd.openxmlformats-officedocument.themeOverr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omments/modernComment_10C_D02A870D.xml" ContentType="application/vnd.ms-powerpoint.comments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4"/>
  </p:sldMasterIdLst>
  <p:notesMasterIdLst>
    <p:notesMasterId r:id="rId20"/>
  </p:notesMasterIdLst>
  <p:sldIdLst>
    <p:sldId id="256" r:id="rId5"/>
    <p:sldId id="260" r:id="rId6"/>
    <p:sldId id="274" r:id="rId7"/>
    <p:sldId id="257" r:id="rId8"/>
    <p:sldId id="273" r:id="rId9"/>
    <p:sldId id="259" r:id="rId10"/>
    <p:sldId id="277" r:id="rId11"/>
    <p:sldId id="264" r:id="rId12"/>
    <p:sldId id="266" r:id="rId13"/>
    <p:sldId id="267" r:id="rId14"/>
    <p:sldId id="262" r:id="rId15"/>
    <p:sldId id="268" r:id="rId16"/>
    <p:sldId id="270" r:id="rId17"/>
    <p:sldId id="275" r:id="rId18"/>
    <p:sldId id="276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EE7948-A60A-FDB0-3D4E-1E0FC74BF7EB}" name="Nešpor Antonín" initials="AN" userId="S::NesporA@crr.cz::8736672c-e702-442f-9e1d-d98fab65c468" providerId="AD"/>
  <p188:author id="{EB6DD553-A237-185E-5380-324A308CB852}" name="Uhlířová Jana" initials="JU" userId="S::UhlirovaJ@crr.cz::caafea1a-03d7-4c9b-ab12-f4adabe36995" providerId="AD"/>
  <p188:author id="{A9F89260-3C01-585B-D0C9-F2E9056780E0}" name="Dvorská Lenka" initials="DL" userId="S::dvorskal@crr.cz::1c5608e8-513a-447a-88c7-f927168d30b3" providerId="AD"/>
  <p188:author id="{ABE854E0-5085-273B-74AE-F1D69B765C15}" name="Dvorská Lenka" initials="" userId="S::DvorskaL@crr.cz::1c5608e8-513a-447a-88c7-f927168d30b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E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9DAB81-EFFC-4543-990C-A1C7FEF7A349}" v="88" dt="2025-01-24T08:07:14.421"/>
    <p1510:client id="{89032740-70DE-4124-A101-07278F59B60E}" v="2438" dt="2025-01-23T14:45:00.850"/>
    <p1510:client id="{98404597-E38A-407B-A523-EF45975A2E8B}" v="1" dt="2025-01-24T08:10:19.369"/>
    <p1510:client id="{AD672430-9AC0-D844-A836-EB0ED271A409}" v="34" dt="2025-01-24T07:59:04.577"/>
    <p1510:client id="{BB09515C-A320-4526-8D06-AF7F2F041AED}" v="167" dt="2025-01-23T12:10:26.728"/>
    <p1510:client id="{CDCA212F-2A3B-4D8D-806D-99EDDDCC29E7}" v="33" dt="2025-01-24T08:08:09.123"/>
    <p1510:client id="{D915A905-28D5-4157-B9A3-4944D6DD4E3C}" v="430" dt="2025-01-24T07:08:11.9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27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hlířová Jana" userId="caafea1a-03d7-4c9b-ab12-f4adabe36995" providerId="ADAL" clId="{89032740-70DE-4124-A101-07278F59B60E}"/>
    <pc:docChg chg="undo redo custSel addSld delSld modSld sldOrd modMainMaster">
      <pc:chgData name="Uhlířová Jana" userId="caafea1a-03d7-4c9b-ab12-f4adabe36995" providerId="ADAL" clId="{89032740-70DE-4124-A101-07278F59B60E}" dt="2025-01-23T14:45:00.850" v="4158" actId="2711"/>
      <pc:docMkLst>
        <pc:docMk/>
      </pc:docMkLst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3188237399" sldId="256"/>
        </pc:sldMkLst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188237399" sldId="256"/>
            <ac:spMk id="11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188237399" sldId="256"/>
            <ac:spMk id="13" creationId="{F49775AF-8896-43EE-92C6-83497D6DC56F}"/>
          </ac:spMkLst>
        </pc:spChg>
        <pc:picChg chg="add mod">
          <ac:chgData name="Uhlířová Jana" userId="caafea1a-03d7-4c9b-ab12-f4adabe36995" providerId="ADAL" clId="{89032740-70DE-4124-A101-07278F59B60E}" dt="2025-01-22T12:35:34.896" v="828" actId="14100"/>
          <ac:picMkLst>
            <pc:docMk/>
            <pc:sldMk cId="3188237399" sldId="256"/>
            <ac:picMk id="6" creationId="{3FBCE495-B581-9698-479B-75B1F98CC78B}"/>
          </ac:picMkLst>
        </pc:picChg>
        <pc:picChg chg="add mod">
          <ac:chgData name="Uhlířová Jana" userId="caafea1a-03d7-4c9b-ab12-f4adabe36995" providerId="ADAL" clId="{89032740-70DE-4124-A101-07278F59B60E}" dt="2025-01-23T09:20:22.741" v="3139" actId="14100"/>
          <ac:picMkLst>
            <pc:docMk/>
            <pc:sldMk cId="3188237399" sldId="256"/>
            <ac:picMk id="7" creationId="{F7276C45-9F80-48F3-0F75-B7284F802EF0}"/>
          </ac:picMkLst>
        </pc:picChg>
      </pc:sldChg>
      <pc:sldChg chg="addSp delSp modSp mod ord setBg delDesignElem">
        <pc:chgData name="Uhlířová Jana" userId="caafea1a-03d7-4c9b-ab12-f4adabe36995" providerId="ADAL" clId="{89032740-70DE-4124-A101-07278F59B60E}" dt="2025-01-23T14:44:54.416" v="4157" actId="2711"/>
        <pc:sldMkLst>
          <pc:docMk/>
          <pc:sldMk cId="3656893020" sldId="257"/>
        </pc:sldMkLst>
        <pc:spChg chg="mod">
          <ac:chgData name="Uhlířová Jana" userId="caafea1a-03d7-4c9b-ab12-f4adabe36995" providerId="ADAL" clId="{89032740-70DE-4124-A101-07278F59B60E}" dt="2025-01-22T14:42:01.757" v="2343" actId="26606"/>
          <ac:spMkLst>
            <pc:docMk/>
            <pc:sldMk cId="3656893020" sldId="257"/>
            <ac:spMk id="2" creationId="{A959AD5E-4C7E-7E53-E4C0-9A87140C9479}"/>
          </ac:spMkLst>
        </pc:spChg>
        <pc:spChg chg="mod">
          <ac:chgData name="Uhlířová Jana" userId="caafea1a-03d7-4c9b-ab12-f4adabe36995" providerId="ADAL" clId="{89032740-70DE-4124-A101-07278F59B60E}" dt="2025-01-23T14:44:54.416" v="4157" actId="2711"/>
          <ac:spMkLst>
            <pc:docMk/>
            <pc:sldMk cId="3656893020" sldId="257"/>
            <ac:spMk id="3" creationId="{D8ED4B55-BF2A-DA01-27AB-7AFF39E1112B}"/>
          </ac:spMkLst>
        </pc:spChg>
        <pc:spChg chg="mod">
          <ac:chgData name="Uhlířová Jana" userId="caafea1a-03d7-4c9b-ab12-f4adabe36995" providerId="ADAL" clId="{89032740-70DE-4124-A101-07278F59B60E}" dt="2025-01-22T14:43:47.718" v="2356" actId="207"/>
          <ac:spMkLst>
            <pc:docMk/>
            <pc:sldMk cId="3656893020" sldId="257"/>
            <ac:spMk id="9" creationId="{C48FADED-C77C-EF35-0819-1D8D15A06F52}"/>
          </ac:spMkLst>
        </pc:spChg>
        <pc:spChg chg="mod">
          <ac:chgData name="Uhlířová Jana" userId="caafea1a-03d7-4c9b-ab12-f4adabe36995" providerId="ADAL" clId="{89032740-70DE-4124-A101-07278F59B60E}" dt="2025-01-22T14:43:51.917" v="2357" actId="207"/>
          <ac:spMkLst>
            <pc:docMk/>
            <pc:sldMk cId="3656893020" sldId="257"/>
            <ac:spMk id="11" creationId="{77D4FA81-5112-B955-8437-EBD82982492B}"/>
          </ac:spMkLst>
        </pc:spChg>
        <pc:spChg chg="mod">
          <ac:chgData name="Uhlířová Jana" userId="caafea1a-03d7-4c9b-ab12-f4adabe36995" providerId="ADAL" clId="{89032740-70DE-4124-A101-07278F59B60E}" dt="2025-01-22T14:43:55.453" v="2358" actId="207"/>
          <ac:spMkLst>
            <pc:docMk/>
            <pc:sldMk cId="3656893020" sldId="257"/>
            <ac:spMk id="23" creationId="{A57DA443-6597-E53A-FD3C-189E9424059B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656893020" sldId="257"/>
            <ac:spMk id="36" creationId="{53B475F8-50AE-46A0-9943-B2B63183D50C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656893020" sldId="257"/>
            <ac:spMk id="38" creationId="{75F6FDB4-2351-48C2-A863-2364A02343C0}"/>
          </ac:spMkLst>
        </pc:spChg>
        <pc:spChg chg="add del">
          <ac:chgData name="Uhlířová Jana" userId="caafea1a-03d7-4c9b-ab12-f4adabe36995" providerId="ADAL" clId="{89032740-70DE-4124-A101-07278F59B60E}" dt="2025-01-22T14:42:23.886" v="2345" actId="26606"/>
          <ac:spMkLst>
            <pc:docMk/>
            <pc:sldMk cId="3656893020" sldId="257"/>
            <ac:spMk id="40" creationId="{53B475F8-50AE-46A0-9943-B2B63183D50C}"/>
          </ac:spMkLst>
        </pc:spChg>
        <pc:spChg chg="add del">
          <ac:chgData name="Uhlířová Jana" userId="caafea1a-03d7-4c9b-ab12-f4adabe36995" providerId="ADAL" clId="{89032740-70DE-4124-A101-07278F59B60E}" dt="2025-01-22T14:42:23.886" v="2345" actId="26606"/>
          <ac:spMkLst>
            <pc:docMk/>
            <pc:sldMk cId="3656893020" sldId="257"/>
            <ac:spMk id="41" creationId="{75F6FDB4-2351-48C2-A863-2364A02343C0}"/>
          </ac:spMkLst>
        </pc:spChg>
        <pc:spChg chg="add del">
          <ac:chgData name="Uhlířová Jana" userId="caafea1a-03d7-4c9b-ab12-f4adabe36995" providerId="ADAL" clId="{89032740-70DE-4124-A101-07278F59B60E}" dt="2025-01-22T14:42:01.757" v="2343" actId="26606"/>
          <ac:spMkLst>
            <pc:docMk/>
            <pc:sldMk cId="3656893020" sldId="257"/>
            <ac:spMk id="43" creationId="{D75A5B51-0925-4835-8511-A0DD17EAA97C}"/>
          </ac:spMkLst>
        </pc:spChg>
        <pc:spChg chg="add del">
          <ac:chgData name="Uhlířová Jana" userId="caafea1a-03d7-4c9b-ab12-f4adabe36995" providerId="ADAL" clId="{89032740-70DE-4124-A101-07278F59B60E}" dt="2025-01-22T14:42:01.757" v="2343" actId="26606"/>
          <ac:spMkLst>
            <pc:docMk/>
            <pc:sldMk cId="3656893020" sldId="257"/>
            <ac:spMk id="45" creationId="{5CDFD20D-8E4F-4E3A-AF87-93F23E0DBFB3}"/>
          </ac:spMkLst>
        </pc:spChg>
        <pc:grpChg chg="add mod">
          <ac:chgData name="Uhlířová Jana" userId="caafea1a-03d7-4c9b-ab12-f4adabe36995" providerId="ADAL" clId="{89032740-70DE-4124-A101-07278F59B60E}" dt="2025-01-22T14:42:23.886" v="2345" actId="26606"/>
          <ac:grpSpMkLst>
            <pc:docMk/>
            <pc:sldMk cId="3656893020" sldId="257"/>
            <ac:grpSpMk id="28" creationId="{998D1FE5-6862-1249-E248-0C1E7D0D2A41}"/>
          </ac:grpSpMkLst>
        </pc:grpChg>
        <pc:grpChg chg="add mod">
          <ac:chgData name="Uhlířová Jana" userId="caafea1a-03d7-4c9b-ab12-f4adabe36995" providerId="ADAL" clId="{89032740-70DE-4124-A101-07278F59B60E}" dt="2025-01-22T14:43:25.292" v="2352" actId="14100"/>
          <ac:grpSpMkLst>
            <pc:docMk/>
            <pc:sldMk cId="3656893020" sldId="257"/>
            <ac:grpSpMk id="29" creationId="{DF8AA012-DE41-63D8-51D0-51921C5DF77B}"/>
          </ac:grpSpMkLst>
        </pc:grpChg>
        <pc:grpChg chg="add mod">
          <ac:chgData name="Uhlířová Jana" userId="caafea1a-03d7-4c9b-ab12-f4adabe36995" providerId="ADAL" clId="{89032740-70DE-4124-A101-07278F59B60E}" dt="2025-01-22T14:42:23.886" v="2345" actId="26606"/>
          <ac:grpSpMkLst>
            <pc:docMk/>
            <pc:sldMk cId="3656893020" sldId="257"/>
            <ac:grpSpMk id="31" creationId="{00E48160-3A22-2886-2A37-13AC8AADABEE}"/>
          </ac:grpSpMkLst>
        </pc:grpChg>
        <pc:picChg chg="add mod">
          <ac:chgData name="Uhlířová Jana" userId="caafea1a-03d7-4c9b-ab12-f4adabe36995" providerId="ADAL" clId="{89032740-70DE-4124-A101-07278F59B60E}" dt="2025-01-22T14:39:05.181" v="2338" actId="1076"/>
          <ac:picMkLst>
            <pc:docMk/>
            <pc:sldMk cId="3656893020" sldId="257"/>
            <ac:picMk id="4" creationId="{8C499571-EAF3-208F-4CAB-43D18B2060BA}"/>
          </ac:picMkLst>
        </pc:picChg>
        <pc:picChg chg="mod">
          <ac:chgData name="Uhlířová Jana" userId="caafea1a-03d7-4c9b-ab12-f4adabe36995" providerId="ADAL" clId="{89032740-70DE-4124-A101-07278F59B60E}" dt="2025-01-22T14:41:44.955" v="2341" actId="14100"/>
          <ac:picMkLst>
            <pc:docMk/>
            <pc:sldMk cId="3656893020" sldId="257"/>
            <ac:picMk id="6" creationId="{E3939B6C-623B-4EE0-DE98-EAD6633C0247}"/>
          </ac:picMkLst>
        </pc:picChg>
        <pc:picChg chg="mod">
          <ac:chgData name="Uhlířová Jana" userId="caafea1a-03d7-4c9b-ab12-f4adabe36995" providerId="ADAL" clId="{89032740-70DE-4124-A101-07278F59B60E}" dt="2025-01-22T14:41:34.339" v="2340" actId="14826"/>
          <ac:picMkLst>
            <pc:docMk/>
            <pc:sldMk cId="3656893020" sldId="257"/>
            <ac:picMk id="7" creationId="{44BE3AE0-C1E5-2A3A-0C4E-52D2E9C2B433}"/>
          </ac:picMkLst>
        </pc:picChg>
      </pc:sldChg>
      <pc:sldChg chg="addSp delSp modSp mod ord setBg delDesignElem chgLayout">
        <pc:chgData name="Uhlířová Jana" userId="caafea1a-03d7-4c9b-ab12-f4adabe36995" providerId="ADAL" clId="{89032740-70DE-4124-A101-07278F59B60E}" dt="2025-01-23T14:15:53.709" v="3705"/>
        <pc:sldMkLst>
          <pc:docMk/>
          <pc:sldMk cId="227305075" sldId="259"/>
        </pc:sldMkLst>
        <pc:spChg chg="mod ord">
          <ac:chgData name="Uhlířová Jana" userId="caafea1a-03d7-4c9b-ab12-f4adabe36995" providerId="ADAL" clId="{89032740-70DE-4124-A101-07278F59B60E}" dt="2025-01-23T14:15:53.709" v="3705"/>
          <ac:spMkLst>
            <pc:docMk/>
            <pc:sldMk cId="227305075" sldId="259"/>
            <ac:spMk id="2" creationId="{A959AD5E-4C7E-7E53-E4C0-9A87140C9479}"/>
          </ac:spMkLst>
        </pc:spChg>
        <pc:spChg chg="add del">
          <ac:chgData name="Uhlířová Jana" userId="caafea1a-03d7-4c9b-ab12-f4adabe36995" providerId="ADAL" clId="{89032740-70DE-4124-A101-07278F59B60E}" dt="2025-01-22T14:37:03.538" v="2320" actId="26606"/>
          <ac:spMkLst>
            <pc:docMk/>
            <pc:sldMk cId="227305075" sldId="259"/>
            <ac:spMk id="6" creationId="{35DB3719-6FDC-4E5D-891D-FF40B7300F64}"/>
          </ac:spMkLst>
        </pc:spChg>
        <pc:spChg chg="add del">
          <ac:chgData name="Uhlířová Jana" userId="caafea1a-03d7-4c9b-ab12-f4adabe36995" providerId="ADAL" clId="{89032740-70DE-4124-A101-07278F59B60E}" dt="2025-01-22T14:37:03.538" v="2320" actId="26606"/>
          <ac:spMkLst>
            <pc:docMk/>
            <pc:sldMk cId="227305075" sldId="259"/>
            <ac:spMk id="7" creationId="{E0CBAC23-2E3F-4A90-BA59-F8299F6A5439}"/>
          </ac:spMkLst>
        </pc:spChg>
        <pc:spChg chg="del">
          <ac:chgData name="Uhlířová Jana" userId="caafea1a-03d7-4c9b-ab12-f4adabe36995" providerId="ADAL" clId="{89032740-70DE-4124-A101-07278F59B60E}" dt="2025-01-22T14:36:57.018" v="2318" actId="700"/>
          <ac:spMkLst>
            <pc:docMk/>
            <pc:sldMk cId="227305075" sldId="259"/>
            <ac:spMk id="9" creationId="{35DB3719-6FDC-4E5D-891D-FF40B7300F64}"/>
          </ac:spMkLst>
        </pc:spChg>
        <pc:spChg chg="add del">
          <ac:chgData name="Uhlířová Jana" userId="caafea1a-03d7-4c9b-ab12-f4adabe36995" providerId="ADAL" clId="{89032740-70DE-4124-A101-07278F59B60E}" dt="2025-01-22T14:37:04.675" v="2322" actId="26606"/>
          <ac:spMkLst>
            <pc:docMk/>
            <pc:sldMk cId="227305075" sldId="259"/>
            <ac:spMk id="10" creationId="{7301F447-EEF7-48F5-AF73-7566EE7F64AD}"/>
          </ac:spMkLst>
        </pc:spChg>
        <pc:spChg chg="del">
          <ac:chgData name="Uhlířová Jana" userId="caafea1a-03d7-4c9b-ab12-f4adabe36995" providerId="ADAL" clId="{89032740-70DE-4124-A101-07278F59B60E}" dt="2025-01-22T14:36:57.018" v="2318" actId="700"/>
          <ac:spMkLst>
            <pc:docMk/>
            <pc:sldMk cId="227305075" sldId="259"/>
            <ac:spMk id="11" creationId="{E0CBAC23-2E3F-4A90-BA59-F8299F6A5439}"/>
          </ac:spMkLst>
        </pc:spChg>
        <pc:spChg chg="add del">
          <ac:chgData name="Uhlířová Jana" userId="caafea1a-03d7-4c9b-ab12-f4adabe36995" providerId="ADAL" clId="{89032740-70DE-4124-A101-07278F59B60E}" dt="2025-01-22T14:37:04.675" v="2322" actId="26606"/>
          <ac:spMkLst>
            <pc:docMk/>
            <pc:sldMk cId="227305075" sldId="259"/>
            <ac:spMk id="12" creationId="{F7117410-A2A4-4085-9ADC-46744551DBDE}"/>
          </ac:spMkLst>
        </pc:spChg>
        <pc:spChg chg="add del">
          <ac:chgData name="Uhlířová Jana" userId="caafea1a-03d7-4c9b-ab12-f4adabe36995" providerId="ADAL" clId="{89032740-70DE-4124-A101-07278F59B60E}" dt="2025-01-22T14:37:04.675" v="2322" actId="26606"/>
          <ac:spMkLst>
            <pc:docMk/>
            <pc:sldMk cId="227305075" sldId="259"/>
            <ac:spMk id="13" creationId="{99F74EB5-E547-4FB4-95F5-BCC788F3C4A0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227305075" sldId="259"/>
            <ac:spMk id="15" creationId="{35DB3719-6FDC-4E5D-891D-FF40B7300F64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227305075" sldId="259"/>
            <ac:spMk id="16" creationId="{E0CBAC23-2E3F-4A90-BA59-F8299F6A5439}"/>
          </ac:spMkLst>
        </pc:spChg>
        <pc:graphicFrameChg chg="mod ord modGraphic">
          <ac:chgData name="Uhlířová Jana" userId="caafea1a-03d7-4c9b-ab12-f4adabe36995" providerId="ADAL" clId="{89032740-70DE-4124-A101-07278F59B60E}" dt="2025-01-23T07:58:30.701" v="2851" actId="20577"/>
          <ac:graphicFrameMkLst>
            <pc:docMk/>
            <pc:sldMk cId="227305075" sldId="259"/>
            <ac:graphicFrameMk id="4" creationId="{97A40990-716B-9C25-2EAC-BF4E0A9C287D}"/>
          </ac:graphicFrameMkLst>
        </pc:graphicFrameChg>
      </pc:sldChg>
      <pc:sldChg chg="addSp delSp modSp mod setBg modClrScheme delDesignElem chgLayout">
        <pc:chgData name="Uhlířová Jana" userId="caafea1a-03d7-4c9b-ab12-f4adabe36995" providerId="ADAL" clId="{89032740-70DE-4124-A101-07278F59B60E}" dt="2025-01-23T14:15:53.709" v="3705"/>
        <pc:sldMkLst>
          <pc:docMk/>
          <pc:sldMk cId="2598442188" sldId="260"/>
        </pc:sldMkLst>
        <pc:spChg chg="mod ord">
          <ac:chgData name="Uhlířová Jana" userId="caafea1a-03d7-4c9b-ab12-f4adabe36995" providerId="ADAL" clId="{89032740-70DE-4124-A101-07278F59B60E}" dt="2025-01-23T14:15:53.709" v="3705"/>
          <ac:spMkLst>
            <pc:docMk/>
            <pc:sldMk cId="2598442188" sldId="260"/>
            <ac:spMk id="2" creationId="{6FE6E0A3-18D7-C266-B63B-5A768E40D786}"/>
          </ac:spMkLst>
        </pc:spChg>
        <pc:spChg chg="add del mod">
          <ac:chgData name="Uhlířová Jana" userId="caafea1a-03d7-4c9b-ab12-f4adabe36995" providerId="ADAL" clId="{89032740-70DE-4124-A101-07278F59B60E}" dt="2025-01-22T14:16:06.272" v="2189" actId="26606"/>
          <ac:spMkLst>
            <pc:docMk/>
            <pc:sldMk cId="2598442188" sldId="260"/>
            <ac:spMk id="3" creationId="{5F274285-A686-F6AC-C589-2CC181888808}"/>
          </ac:spMkLst>
        </pc:spChg>
        <pc:spChg chg="add del mod">
          <ac:chgData name="Uhlířová Jana" userId="caafea1a-03d7-4c9b-ab12-f4adabe36995" providerId="ADAL" clId="{89032740-70DE-4124-A101-07278F59B60E}" dt="2025-01-22T14:23:07.008" v="2240" actId="21"/>
          <ac:spMkLst>
            <pc:docMk/>
            <pc:sldMk cId="2598442188" sldId="260"/>
            <ac:spMk id="4" creationId="{E76F81E3-3A6E-140D-93BF-737CAC5CCABD}"/>
          </ac:spMkLst>
        </pc:spChg>
        <pc:spChg chg="add del">
          <ac:chgData name="Uhlířová Jana" userId="caafea1a-03d7-4c9b-ab12-f4adabe36995" providerId="ADAL" clId="{89032740-70DE-4124-A101-07278F59B60E}" dt="2025-01-22T14:16:06.272" v="2189" actId="26606"/>
          <ac:spMkLst>
            <pc:docMk/>
            <pc:sldMk cId="2598442188" sldId="260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4:16:06.272" v="2189" actId="26606"/>
          <ac:spMkLst>
            <pc:docMk/>
            <pc:sldMk cId="2598442188" sldId="260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16:06.232" v="2188" actId="26606"/>
          <ac:spMkLst>
            <pc:docMk/>
            <pc:sldMk cId="2598442188" sldId="260"/>
            <ac:spMk id="15" creationId="{C2554CA6-288E-4202-BC52-2E5A8F0C0AED}"/>
          </ac:spMkLst>
        </pc:spChg>
        <pc:spChg chg="add del">
          <ac:chgData name="Uhlířová Jana" userId="caafea1a-03d7-4c9b-ab12-f4adabe36995" providerId="ADAL" clId="{89032740-70DE-4124-A101-07278F59B60E}" dt="2025-01-22T14:16:06.232" v="2188" actId="26606"/>
          <ac:spMkLst>
            <pc:docMk/>
            <pc:sldMk cId="2598442188" sldId="260"/>
            <ac:spMk id="17" creationId="{B10BB131-AC8E-4A8E-A5D1-36260F720C3B}"/>
          </ac:spMkLst>
        </pc:spChg>
        <pc:spChg chg="add del">
          <ac:chgData name="Uhlířová Jana" userId="caafea1a-03d7-4c9b-ab12-f4adabe36995" providerId="ADAL" clId="{89032740-70DE-4124-A101-07278F59B60E}" dt="2025-01-22T14:16:06.232" v="2188" actId="26606"/>
          <ac:spMkLst>
            <pc:docMk/>
            <pc:sldMk cId="2598442188" sldId="260"/>
            <ac:spMk id="19" creationId="{5B7778FC-632E-4DCA-A7CB-0D7731CCF970}"/>
          </ac:spMkLst>
        </pc:spChg>
        <pc:spChg chg="add del">
          <ac:chgData name="Uhlířová Jana" userId="caafea1a-03d7-4c9b-ab12-f4adabe36995" providerId="ADAL" clId="{89032740-70DE-4124-A101-07278F59B60E}" dt="2025-01-22T14:16:06.232" v="2188" actId="26606"/>
          <ac:spMkLst>
            <pc:docMk/>
            <pc:sldMk cId="2598442188" sldId="260"/>
            <ac:spMk id="21" creationId="{FA23A907-97FB-4A8F-880A-DD77401C4296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2598442188" sldId="260"/>
            <ac:spMk id="23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2598442188" sldId="260"/>
            <ac:spMk id="24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17:09.695" v="2197" actId="26606"/>
          <ac:spMkLst>
            <pc:docMk/>
            <pc:sldMk cId="2598442188" sldId="260"/>
            <ac:spMk id="30" creationId="{6C4028FD-8BAA-4A19-BFDE-594D991B7552}"/>
          </ac:spMkLst>
        </pc:spChg>
        <pc:graphicFrameChg chg="add del">
          <ac:chgData name="Uhlířová Jana" userId="caafea1a-03d7-4c9b-ab12-f4adabe36995" providerId="ADAL" clId="{89032740-70DE-4124-A101-07278F59B60E}" dt="2025-01-22T14:15:54.106" v="2186" actId="26606"/>
          <ac:graphicFrameMkLst>
            <pc:docMk/>
            <pc:sldMk cId="2598442188" sldId="260"/>
            <ac:graphicFrameMk id="12" creationId="{D550BD59-42F4-65C6-AC41-CFF16FCB4A77}"/>
          </ac:graphicFrameMkLst>
        </pc:graphicFrameChg>
        <pc:graphicFrameChg chg="add mod ord modGraphic">
          <ac:chgData name="Uhlířová Jana" userId="caafea1a-03d7-4c9b-ab12-f4adabe36995" providerId="ADAL" clId="{89032740-70DE-4124-A101-07278F59B60E}" dt="2025-01-23T11:45:27.925" v="3157" actId="20577"/>
          <ac:graphicFrameMkLst>
            <pc:docMk/>
            <pc:sldMk cId="2598442188" sldId="260"/>
            <ac:graphicFrameMk id="25" creationId="{18901D31-5A80-6275-D0F5-8E22919C4441}"/>
          </ac:graphicFrameMkLst>
        </pc:graphicFrameChg>
      </pc:sldChg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684015137" sldId="262"/>
        </pc:sldMkLst>
        <pc:spChg chg="mod">
          <ac:chgData name="Uhlířová Jana" userId="caafea1a-03d7-4c9b-ab12-f4adabe36995" providerId="ADAL" clId="{89032740-70DE-4124-A101-07278F59B60E}" dt="2025-01-23T14:15:53.709" v="3705"/>
          <ac:spMkLst>
            <pc:docMk/>
            <pc:sldMk cId="684015137" sldId="262"/>
            <ac:spMk id="2" creationId="{6FE6E0A3-18D7-C266-B63B-5A768E40D786}"/>
          </ac:spMkLst>
        </pc:spChg>
        <pc:spChg chg="mod">
          <ac:chgData name="Uhlířová Jana" userId="caafea1a-03d7-4c9b-ab12-f4adabe36995" providerId="ADAL" clId="{89032740-70DE-4124-A101-07278F59B60E}" dt="2025-01-23T12:13:29.779" v="3188" actId="20577"/>
          <ac:spMkLst>
            <pc:docMk/>
            <pc:sldMk cId="684015137" sldId="262"/>
            <ac:spMk id="3" creationId="{5F274285-A686-F6AC-C589-2CC18188880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684015137" sldId="262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684015137" sldId="262"/>
            <ac:spMk id="10" creationId="{DB17E863-922E-4C26-BD64-E8FD41D28661}"/>
          </ac:spMkLst>
        </pc:spChg>
        <pc:spChg chg="add mod">
          <ac:chgData name="Uhlířová Jana" userId="caafea1a-03d7-4c9b-ab12-f4adabe36995" providerId="ADAL" clId="{89032740-70DE-4124-A101-07278F59B60E}" dt="2025-01-22T11:50:05.234" v="432" actId="1076"/>
          <ac:spMkLst>
            <pc:docMk/>
            <pc:sldMk cId="684015137" sldId="262"/>
            <ac:spMk id="13" creationId="{08B17366-0039-AA1F-7BAA-443DCA216179}"/>
          </ac:spMkLst>
        </pc:spChg>
        <pc:grpChg chg="add mod">
          <ac:chgData name="Uhlířová Jana" userId="caafea1a-03d7-4c9b-ab12-f4adabe36995" providerId="ADAL" clId="{89032740-70DE-4124-A101-07278F59B60E}" dt="2025-01-23T12:13:34.937" v="3189" actId="1076"/>
          <ac:grpSpMkLst>
            <pc:docMk/>
            <pc:sldMk cId="684015137" sldId="262"/>
            <ac:grpSpMk id="17" creationId="{3E2BD06B-B90E-812B-D530-9EA832045C24}"/>
          </ac:grpSpMkLst>
        </pc:grpChg>
        <pc:graphicFrameChg chg="add mod">
          <ac:chgData name="Uhlířová Jana" userId="caafea1a-03d7-4c9b-ab12-f4adabe36995" providerId="ADAL" clId="{89032740-70DE-4124-A101-07278F59B60E}" dt="2025-01-23T12:13:21.109" v="3186" actId="1076"/>
          <ac:graphicFrameMkLst>
            <pc:docMk/>
            <pc:sldMk cId="684015137" sldId="262"/>
            <ac:graphicFrameMk id="4" creationId="{2BA38EB3-8585-82E5-21C1-6FFF46C37545}"/>
          </ac:graphicFrameMkLst>
        </pc:graphicFrameChg>
        <pc:cxnChg chg="add mod">
          <ac:chgData name="Uhlířová Jana" userId="caafea1a-03d7-4c9b-ab12-f4adabe36995" providerId="ADAL" clId="{89032740-70DE-4124-A101-07278F59B60E}" dt="2025-01-22T11:49:35.664" v="426" actId="164"/>
          <ac:cxnSpMkLst>
            <pc:docMk/>
            <pc:sldMk cId="684015137" sldId="262"/>
            <ac:cxnSpMk id="6" creationId="{81FEE2D9-C82D-8953-BA51-E72DD21EC7B1}"/>
          </ac:cxnSpMkLst>
        </pc:cxnChg>
        <pc:cxnChg chg="add mod">
          <ac:chgData name="Uhlířová Jana" userId="caafea1a-03d7-4c9b-ab12-f4adabe36995" providerId="ADAL" clId="{89032740-70DE-4124-A101-07278F59B60E}" dt="2025-01-22T11:50:00.016" v="431" actId="1076"/>
          <ac:cxnSpMkLst>
            <pc:docMk/>
            <pc:sldMk cId="684015137" sldId="262"/>
            <ac:cxnSpMk id="9" creationId="{067260A9-3844-46DA-F06D-E90086154D4E}"/>
          </ac:cxnSpMkLst>
        </pc:cxnChg>
        <pc:cxnChg chg="add mod">
          <ac:chgData name="Uhlířová Jana" userId="caafea1a-03d7-4c9b-ab12-f4adabe36995" providerId="ADAL" clId="{89032740-70DE-4124-A101-07278F59B60E}" dt="2025-01-22T11:49:51.203" v="428" actId="1076"/>
          <ac:cxnSpMkLst>
            <pc:docMk/>
            <pc:sldMk cId="684015137" sldId="262"/>
            <ac:cxnSpMk id="12" creationId="{B1C67C71-BD67-9A34-E199-E48D012C0AAA}"/>
          </ac:cxnSpMkLst>
        </pc:cxnChg>
      </pc:sldChg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1269368346" sldId="263"/>
        </pc:sldMkLst>
        <pc:spChg chg="mod">
          <ac:chgData name="Uhlířová Jana" userId="caafea1a-03d7-4c9b-ab12-f4adabe36995" providerId="ADAL" clId="{89032740-70DE-4124-A101-07278F59B60E}" dt="2025-01-22T15:01:49.569" v="2579" actId="1076"/>
          <ac:spMkLst>
            <pc:docMk/>
            <pc:sldMk cId="1269368346" sldId="263"/>
            <ac:spMk id="2" creationId="{491FDC86-D7ED-3BC5-29E5-16F77D582236}"/>
          </ac:spMkLst>
        </pc:spChg>
        <pc:spChg chg="add mod">
          <ac:chgData name="Uhlířová Jana" userId="caafea1a-03d7-4c9b-ab12-f4adabe36995" providerId="ADAL" clId="{89032740-70DE-4124-A101-07278F59B60E}" dt="2025-01-22T15:43:39.273" v="2772" actId="1076"/>
          <ac:spMkLst>
            <pc:docMk/>
            <pc:sldMk cId="1269368346" sldId="263"/>
            <ac:spMk id="3" creationId="{6297ABCC-A6F0-3648-8D19-E326843EE960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269368346" sldId="263"/>
            <ac:spMk id="13" creationId="{5F879AC3-D4CE-493C-ADC7-06205677F4F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269368346" sldId="263"/>
            <ac:spMk id="14" creationId="{736F0DFD-0954-464F-BF12-DD2E6F6E0380}"/>
          </ac:spMkLst>
        </pc:spChg>
        <pc:graphicFrameChg chg="mod">
          <ac:chgData name="Uhlířová Jana" userId="caafea1a-03d7-4c9b-ab12-f4adabe36995" providerId="ADAL" clId="{89032740-70DE-4124-A101-07278F59B60E}" dt="2025-01-23T08:00:11.681" v="2893"/>
          <ac:graphicFrameMkLst>
            <pc:docMk/>
            <pc:sldMk cId="1269368346" sldId="263"/>
            <ac:graphicFrameMk id="4" creationId="{89251E76-6EE0-226D-B7F3-2C58BE85A7F3}"/>
          </ac:graphicFrameMkLst>
        </pc:graphicFrameChg>
      </pc:sldChg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3318221082" sldId="264"/>
        </pc:sldMkLst>
        <pc:spChg chg="mod">
          <ac:chgData name="Uhlířová Jana" userId="caafea1a-03d7-4c9b-ab12-f4adabe36995" providerId="ADAL" clId="{89032740-70DE-4124-A101-07278F59B60E}" dt="2025-01-23T14:15:53.709" v="3705"/>
          <ac:spMkLst>
            <pc:docMk/>
            <pc:sldMk cId="3318221082" sldId="264"/>
            <ac:spMk id="5" creationId="{22567157-7CA7-4EFB-5B40-9096C6DDBFDA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318221082" sldId="264"/>
            <ac:spMk id="9" creationId="{5F879AC3-D4CE-493C-ADC7-06205677F4F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318221082" sldId="264"/>
            <ac:spMk id="11" creationId="{736F0DFD-0954-464F-BF12-DD2E6F6E0380}"/>
          </ac:spMkLst>
        </pc:spChg>
        <pc:graphicFrameChg chg="mod">
          <ac:chgData name="Uhlířová Jana" userId="caafea1a-03d7-4c9b-ab12-f4adabe36995" providerId="ADAL" clId="{89032740-70DE-4124-A101-07278F59B60E}" dt="2025-01-22T15:44:05.055" v="2778" actId="14100"/>
          <ac:graphicFrameMkLst>
            <pc:docMk/>
            <pc:sldMk cId="3318221082" sldId="264"/>
            <ac:graphicFrameMk id="4" creationId="{96A96AE8-C147-99F7-71B8-ED343D5F2A47}"/>
          </ac:graphicFrameMkLst>
        </pc:graphicFrameChg>
      </pc:sldChg>
      <pc:sldChg chg="modSp del mod">
        <pc:chgData name="Uhlířová Jana" userId="caafea1a-03d7-4c9b-ab12-f4adabe36995" providerId="ADAL" clId="{89032740-70DE-4124-A101-07278F59B60E}" dt="2025-01-22T11:51:50.016" v="441" actId="2696"/>
        <pc:sldMkLst>
          <pc:docMk/>
          <pc:sldMk cId="164976414" sldId="265"/>
        </pc:sldMkLst>
        <pc:spChg chg="mod">
          <ac:chgData name="Uhlířová Jana" userId="caafea1a-03d7-4c9b-ab12-f4adabe36995" providerId="ADAL" clId="{89032740-70DE-4124-A101-07278F59B60E}" dt="2025-01-22T11:32:24.196" v="16"/>
          <ac:spMkLst>
            <pc:docMk/>
            <pc:sldMk cId="164976414" sldId="265"/>
            <ac:spMk id="2" creationId="{01A7CF6C-655F-2060-5887-9CA7C3B278A8}"/>
          </ac:spMkLst>
        </pc:spChg>
      </pc:sldChg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510545627" sldId="266"/>
        </pc:sldMkLst>
        <pc:spChg chg="mod">
          <ac:chgData name="Uhlířová Jana" userId="caafea1a-03d7-4c9b-ab12-f4adabe36995" providerId="ADAL" clId="{89032740-70DE-4124-A101-07278F59B60E}" dt="2025-01-23T14:15:53.709" v="3705"/>
          <ac:spMkLst>
            <pc:docMk/>
            <pc:sldMk cId="510545627" sldId="266"/>
            <ac:spMk id="2" creationId="{6FE6E0A3-18D7-C266-B63B-5A768E40D786}"/>
          </ac:spMkLst>
        </pc:spChg>
        <pc:spChg chg="mod">
          <ac:chgData name="Uhlířová Jana" userId="caafea1a-03d7-4c9b-ab12-f4adabe36995" providerId="ADAL" clId="{89032740-70DE-4124-A101-07278F59B60E}" dt="2025-01-22T15:38:11.005" v="2702" actId="26606"/>
          <ac:spMkLst>
            <pc:docMk/>
            <pc:sldMk cId="510545627" sldId="266"/>
            <ac:spMk id="3" creationId="{5F274285-A686-F6AC-C589-2CC18188880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510545627" sldId="266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510545627" sldId="266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5:38:11.005" v="2702" actId="26606"/>
          <ac:spMkLst>
            <pc:docMk/>
            <pc:sldMk cId="510545627" sldId="266"/>
            <ac:spMk id="15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5:38:11.005" v="2702" actId="26606"/>
          <ac:spMkLst>
            <pc:docMk/>
            <pc:sldMk cId="510545627" sldId="266"/>
            <ac:spMk id="17" creationId="{B2DD41CD-8F47-4F56-AD12-4E2FF7696987}"/>
          </ac:spMkLst>
        </pc:spChg>
        <pc:picChg chg="add mod">
          <ac:chgData name="Uhlířová Jana" userId="caafea1a-03d7-4c9b-ab12-f4adabe36995" providerId="ADAL" clId="{89032740-70DE-4124-A101-07278F59B60E}" dt="2025-01-22T15:39:19.976" v="2757" actId="14861"/>
          <ac:picMkLst>
            <pc:docMk/>
            <pc:sldMk cId="510545627" sldId="266"/>
            <ac:picMk id="5" creationId="{A20DCC0A-663E-03EA-5C12-E7904D1FD0D1}"/>
          </ac:picMkLst>
        </pc:picChg>
      </pc:sldChg>
      <pc:sldChg chg="addSp delSp modSp mo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132323531" sldId="267"/>
        </pc:sldMkLst>
        <pc:spChg chg="mod">
          <ac:chgData name="Uhlířová Jana" userId="caafea1a-03d7-4c9b-ab12-f4adabe36995" providerId="ADAL" clId="{89032740-70DE-4124-A101-07278F59B60E}" dt="2025-01-22T15:35:44.899" v="2632" actId="26606"/>
          <ac:spMkLst>
            <pc:docMk/>
            <pc:sldMk cId="132323531" sldId="267"/>
            <ac:spMk id="2" creationId="{6FE6E0A3-18D7-C266-B63B-5A768E40D786}"/>
          </ac:spMkLst>
        </pc:spChg>
        <pc:spChg chg="mod">
          <ac:chgData name="Uhlířová Jana" userId="caafea1a-03d7-4c9b-ab12-f4adabe36995" providerId="ADAL" clId="{89032740-70DE-4124-A101-07278F59B60E}" dt="2025-01-22T15:35:44.899" v="2632" actId="26606"/>
          <ac:spMkLst>
            <pc:docMk/>
            <pc:sldMk cId="132323531" sldId="267"/>
            <ac:spMk id="3" creationId="{5F274285-A686-F6AC-C589-2CC181888808}"/>
          </ac:spMkLst>
        </pc:spChg>
        <pc:spChg chg="add del">
          <ac:chgData name="Uhlířová Jana" userId="caafea1a-03d7-4c9b-ab12-f4adabe36995" providerId="ADAL" clId="{89032740-70DE-4124-A101-07278F59B60E}" dt="2025-01-22T15:35:44.899" v="2632" actId="26606"/>
          <ac:spMkLst>
            <pc:docMk/>
            <pc:sldMk cId="132323531" sldId="267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5:35:44.899" v="2632" actId="26606"/>
          <ac:spMkLst>
            <pc:docMk/>
            <pc:sldMk cId="132323531" sldId="267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5:35:28.278" v="2623" actId="26606"/>
          <ac:spMkLst>
            <pc:docMk/>
            <pc:sldMk cId="132323531" sldId="267"/>
            <ac:spMk id="12" creationId="{C0763A76-9F1C-4FC5-82B7-DD475DA461B2}"/>
          </ac:spMkLst>
        </pc:spChg>
        <pc:spChg chg="add del">
          <ac:chgData name="Uhlířová Jana" userId="caafea1a-03d7-4c9b-ab12-f4adabe36995" providerId="ADAL" clId="{89032740-70DE-4124-A101-07278F59B60E}" dt="2025-01-22T15:35:28.278" v="2623" actId="26606"/>
          <ac:spMkLst>
            <pc:docMk/>
            <pc:sldMk cId="132323531" sldId="267"/>
            <ac:spMk id="13" creationId="{E81BF4F6-F2CF-4984-9D14-D6966D92F99F}"/>
          </ac:spMkLst>
        </pc:spChg>
        <pc:spChg chg="add del">
          <ac:chgData name="Uhlířová Jana" userId="caafea1a-03d7-4c9b-ab12-f4adabe36995" providerId="ADAL" clId="{89032740-70DE-4124-A101-07278F59B60E}" dt="2025-01-22T15:35:44.182" v="2629" actId="26606"/>
          <ac:spMkLst>
            <pc:docMk/>
            <pc:sldMk cId="132323531" sldId="267"/>
            <ac:spMk id="14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5:34:13.368" v="2616" actId="26606"/>
          <ac:spMkLst>
            <pc:docMk/>
            <pc:sldMk cId="132323531" sldId="267"/>
            <ac:spMk id="15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5:35:38.835" v="2627" actId="26606"/>
          <ac:spMkLst>
            <pc:docMk/>
            <pc:sldMk cId="132323531" sldId="267"/>
            <ac:spMk id="16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5:34:13.368" v="2616" actId="26606"/>
          <ac:spMkLst>
            <pc:docMk/>
            <pc:sldMk cId="132323531" sldId="267"/>
            <ac:spMk id="17" creationId="{B2DD41CD-8F47-4F56-AD12-4E2FF7696987}"/>
          </ac:spMkLst>
        </pc:spChg>
        <pc:spChg chg="add del">
          <ac:chgData name="Uhlířová Jana" userId="caafea1a-03d7-4c9b-ab12-f4adabe36995" providerId="ADAL" clId="{89032740-70DE-4124-A101-07278F59B60E}" dt="2025-01-22T15:35:38.835" v="2627" actId="26606"/>
          <ac:spMkLst>
            <pc:docMk/>
            <pc:sldMk cId="132323531" sldId="267"/>
            <ac:spMk id="18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2T15:35:44.182" v="2629" actId="26606"/>
          <ac:spMkLst>
            <pc:docMk/>
            <pc:sldMk cId="132323531" sldId="267"/>
            <ac:spMk id="19" creationId="{B2DD41CD-8F47-4F56-AD12-4E2FF7696987}"/>
          </ac:spMkLst>
        </pc:spChg>
        <pc:spChg chg="add del">
          <ac:chgData name="Uhlířová Jana" userId="caafea1a-03d7-4c9b-ab12-f4adabe36995" providerId="ADAL" clId="{89032740-70DE-4124-A101-07278F59B60E}" dt="2025-01-22T15:35:44.887" v="2631" actId="26606"/>
          <ac:spMkLst>
            <pc:docMk/>
            <pc:sldMk cId="132323531" sldId="267"/>
            <ac:spMk id="21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5:35:44.887" v="2631" actId="26606"/>
          <ac:spMkLst>
            <pc:docMk/>
            <pc:sldMk cId="132323531" sldId="267"/>
            <ac:spMk id="22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32323531" sldId="267"/>
            <ac:spMk id="24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32323531" sldId="267"/>
            <ac:spMk id="25" creationId="{B2DD41CD-8F47-4F56-AD12-4E2FF7696987}"/>
          </ac:spMkLst>
        </pc:spChg>
        <pc:picChg chg="add mod">
          <ac:chgData name="Uhlířová Jana" userId="caafea1a-03d7-4c9b-ab12-f4adabe36995" providerId="ADAL" clId="{89032740-70DE-4124-A101-07278F59B60E}" dt="2025-01-22T15:34:19.535" v="2620" actId="14100"/>
          <ac:picMkLst>
            <pc:docMk/>
            <pc:sldMk cId="132323531" sldId="267"/>
            <ac:picMk id="5" creationId="{FFDF7C3C-C9A4-4389-AC0A-7C77B2B632B1}"/>
          </ac:picMkLst>
        </pc:picChg>
        <pc:picChg chg="add mod">
          <ac:chgData name="Uhlířová Jana" userId="caafea1a-03d7-4c9b-ab12-f4adabe36995" providerId="ADAL" clId="{89032740-70DE-4124-A101-07278F59B60E}" dt="2025-01-22T15:36:00.759" v="2646" actId="14861"/>
          <ac:picMkLst>
            <pc:docMk/>
            <pc:sldMk cId="132323531" sldId="267"/>
            <ac:picMk id="7" creationId="{7315753E-0722-8B03-358F-5822F9F2DE98}"/>
          </ac:picMkLst>
        </pc:picChg>
      </pc:sldChg>
      <pc:sldChg chg="addSp delSp modSp add mod ord setBg delDesignElem">
        <pc:chgData name="Uhlířová Jana" userId="caafea1a-03d7-4c9b-ab12-f4adabe36995" providerId="ADAL" clId="{89032740-70DE-4124-A101-07278F59B60E}" dt="2025-01-23T14:15:53.709" v="3705"/>
        <pc:sldMkLst>
          <pc:docMk/>
          <pc:sldMk cId="3492448013" sldId="268"/>
        </pc:sldMkLst>
        <pc:spChg chg="mod">
          <ac:chgData name="Uhlířová Jana" userId="caafea1a-03d7-4c9b-ab12-f4adabe36995" providerId="ADAL" clId="{89032740-70DE-4124-A101-07278F59B60E}" dt="2025-01-23T14:15:53.709" v="3705"/>
          <ac:spMkLst>
            <pc:docMk/>
            <pc:sldMk cId="3492448013" sldId="268"/>
            <ac:spMk id="2" creationId="{6FE6E0A3-18D7-C266-B63B-5A768E40D786}"/>
          </ac:spMkLst>
        </pc:spChg>
        <pc:spChg chg="del mod">
          <ac:chgData name="Uhlířová Jana" userId="caafea1a-03d7-4c9b-ab12-f4adabe36995" providerId="ADAL" clId="{89032740-70DE-4124-A101-07278F59B60E}" dt="2025-01-22T11:58:24.367" v="475" actId="22"/>
          <ac:spMkLst>
            <pc:docMk/>
            <pc:sldMk cId="3492448013" sldId="268"/>
            <ac:spMk id="3" creationId="{5F274285-A686-F6AC-C589-2CC18188880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492448013" sldId="268"/>
            <ac:spMk id="8" creationId="{100EDD19-6802-4EC3-95CE-CFFAB042CFD6}"/>
          </ac:spMkLst>
        </pc:spChg>
        <pc:spChg chg="add mod ord">
          <ac:chgData name="Uhlířová Jana" userId="caafea1a-03d7-4c9b-ab12-f4adabe36995" providerId="ADAL" clId="{89032740-70DE-4124-A101-07278F59B60E}" dt="2025-01-22T12:02:32.625" v="533" actId="164"/>
          <ac:spMkLst>
            <pc:docMk/>
            <pc:sldMk cId="3492448013" sldId="268"/>
            <ac:spMk id="9" creationId="{81A91B23-C13F-69D1-F99F-37C4D226C094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3492448013" sldId="268"/>
            <ac:spMk id="10" creationId="{DB17E863-922E-4C26-BD64-E8FD41D28661}"/>
          </ac:spMkLst>
        </pc:spChg>
        <pc:spChg chg="add mod">
          <ac:chgData name="Uhlířová Jana" userId="caafea1a-03d7-4c9b-ab12-f4adabe36995" providerId="ADAL" clId="{89032740-70DE-4124-A101-07278F59B60E}" dt="2025-01-22T12:02:32.625" v="533" actId="164"/>
          <ac:spMkLst>
            <pc:docMk/>
            <pc:sldMk cId="3492448013" sldId="268"/>
            <ac:spMk id="11" creationId="{A43FB408-B6BF-F268-B276-A25C95EF26C6}"/>
          </ac:spMkLst>
        </pc:spChg>
        <pc:spChg chg="add del mod">
          <ac:chgData name="Uhlířová Jana" userId="caafea1a-03d7-4c9b-ab12-f4adabe36995" providerId="ADAL" clId="{89032740-70DE-4124-A101-07278F59B60E}" dt="2025-01-22T12:01:16.978" v="495" actId="21"/>
          <ac:spMkLst>
            <pc:docMk/>
            <pc:sldMk cId="3492448013" sldId="268"/>
            <ac:spMk id="13" creationId="{C2A6B2E5-6BBD-A23C-C5E0-90C8147633D5}"/>
          </ac:spMkLst>
        </pc:spChg>
        <pc:spChg chg="mod">
          <ac:chgData name="Uhlířová Jana" userId="caafea1a-03d7-4c9b-ab12-f4adabe36995" providerId="ADAL" clId="{89032740-70DE-4124-A101-07278F59B60E}" dt="2025-01-22T12:02:37.927" v="534"/>
          <ac:spMkLst>
            <pc:docMk/>
            <pc:sldMk cId="3492448013" sldId="268"/>
            <ac:spMk id="16" creationId="{F2FEFD47-F307-7F34-6510-61AD9163B21F}"/>
          </ac:spMkLst>
        </pc:spChg>
        <pc:spChg chg="mod">
          <ac:chgData name="Uhlířová Jana" userId="caafea1a-03d7-4c9b-ab12-f4adabe36995" providerId="ADAL" clId="{89032740-70DE-4124-A101-07278F59B60E}" dt="2025-01-22T12:03:14.633" v="547" actId="1076"/>
          <ac:spMkLst>
            <pc:docMk/>
            <pc:sldMk cId="3492448013" sldId="268"/>
            <ac:spMk id="17" creationId="{680B67F0-0D16-D3A7-404B-6B0FABC0D63F}"/>
          </ac:spMkLst>
        </pc:spChg>
        <pc:spChg chg="mod">
          <ac:chgData name="Uhlířová Jana" userId="caafea1a-03d7-4c9b-ab12-f4adabe36995" providerId="ADAL" clId="{89032740-70DE-4124-A101-07278F59B60E}" dt="2025-01-22T15:26:48.132" v="2593" actId="14100"/>
          <ac:spMkLst>
            <pc:docMk/>
            <pc:sldMk cId="3492448013" sldId="268"/>
            <ac:spMk id="19" creationId="{253EFB20-05CC-8AFD-92FF-2A6D1FC3C542}"/>
          </ac:spMkLst>
        </pc:spChg>
        <pc:spChg chg="mod">
          <ac:chgData name="Uhlířová Jana" userId="caafea1a-03d7-4c9b-ab12-f4adabe36995" providerId="ADAL" clId="{89032740-70DE-4124-A101-07278F59B60E}" dt="2025-01-22T12:05:32.817" v="593" actId="1076"/>
          <ac:spMkLst>
            <pc:docMk/>
            <pc:sldMk cId="3492448013" sldId="268"/>
            <ac:spMk id="20" creationId="{C2A7A55A-CE68-01AB-2449-7BEF0347C7B4}"/>
          </ac:spMkLst>
        </pc:spChg>
        <pc:spChg chg="add mod">
          <ac:chgData name="Uhlířová Jana" userId="caafea1a-03d7-4c9b-ab12-f4adabe36995" providerId="ADAL" clId="{89032740-70DE-4124-A101-07278F59B60E}" dt="2025-01-22T12:03:54.585" v="567"/>
          <ac:spMkLst>
            <pc:docMk/>
            <pc:sldMk cId="3492448013" sldId="268"/>
            <ac:spMk id="21" creationId="{C9A1EB43-49F2-E0FB-AFB0-1DC0501724EF}"/>
          </ac:spMkLst>
        </pc:spChg>
        <pc:spChg chg="mod">
          <ac:chgData name="Uhlířová Jana" userId="caafea1a-03d7-4c9b-ab12-f4adabe36995" providerId="ADAL" clId="{89032740-70DE-4124-A101-07278F59B60E}" dt="2025-01-22T12:05:18.497" v="588" actId="14100"/>
          <ac:spMkLst>
            <pc:docMk/>
            <pc:sldMk cId="3492448013" sldId="268"/>
            <ac:spMk id="23" creationId="{D3311093-8EA4-24B0-9A4E-1B9CE322AE49}"/>
          </ac:spMkLst>
        </pc:spChg>
        <pc:spChg chg="mod">
          <ac:chgData name="Uhlířová Jana" userId="caafea1a-03d7-4c9b-ab12-f4adabe36995" providerId="ADAL" clId="{89032740-70DE-4124-A101-07278F59B60E}" dt="2025-01-22T12:05:21.585" v="589" actId="1076"/>
          <ac:spMkLst>
            <pc:docMk/>
            <pc:sldMk cId="3492448013" sldId="268"/>
            <ac:spMk id="24" creationId="{3B066CD2-1142-67D4-6A79-7D39DE59B1D4}"/>
          </ac:spMkLst>
        </pc:spChg>
        <pc:spChg chg="mod">
          <ac:chgData name="Uhlířová Jana" userId="caafea1a-03d7-4c9b-ab12-f4adabe36995" providerId="ADAL" clId="{89032740-70DE-4124-A101-07278F59B60E}" dt="2025-01-22T15:26:44.364" v="2592" actId="14100"/>
          <ac:spMkLst>
            <pc:docMk/>
            <pc:sldMk cId="3492448013" sldId="268"/>
            <ac:spMk id="26" creationId="{A3736C22-2020-6B78-2355-601801D60CC7}"/>
          </ac:spMkLst>
        </pc:spChg>
        <pc:spChg chg="mod">
          <ac:chgData name="Uhlířová Jana" userId="caafea1a-03d7-4c9b-ab12-f4adabe36995" providerId="ADAL" clId="{89032740-70DE-4124-A101-07278F59B60E}" dt="2025-01-22T15:26:12.204" v="2588" actId="1076"/>
          <ac:spMkLst>
            <pc:docMk/>
            <pc:sldMk cId="3492448013" sldId="268"/>
            <ac:spMk id="27" creationId="{432D1E76-044A-29DB-26A2-05925E7C4B56}"/>
          </ac:spMkLst>
        </pc:spChg>
        <pc:spChg chg="add mod">
          <ac:chgData name="Uhlířová Jana" userId="caafea1a-03d7-4c9b-ab12-f4adabe36995" providerId="ADAL" clId="{89032740-70DE-4124-A101-07278F59B60E}" dt="2025-01-22T12:08:41.799" v="714" actId="207"/>
          <ac:spMkLst>
            <pc:docMk/>
            <pc:sldMk cId="3492448013" sldId="268"/>
            <ac:spMk id="28" creationId="{5696DEB7-1682-C6C8-4195-EC5A6955F2BA}"/>
          </ac:spMkLst>
        </pc:spChg>
        <pc:grpChg chg="add mod">
          <ac:chgData name="Uhlířová Jana" userId="caafea1a-03d7-4c9b-ab12-f4adabe36995" providerId="ADAL" clId="{89032740-70DE-4124-A101-07278F59B60E}" dt="2025-01-22T15:27:40.181" v="2595" actId="14861"/>
          <ac:grpSpMkLst>
            <pc:docMk/>
            <pc:sldMk cId="3492448013" sldId="268"/>
            <ac:grpSpMk id="3" creationId="{7B6266D4-244A-671A-E920-D139AACBAAC0}"/>
          </ac:grpSpMkLst>
        </pc:grpChg>
        <pc:grpChg chg="add del mod">
          <ac:chgData name="Uhlířová Jana" userId="caafea1a-03d7-4c9b-ab12-f4adabe36995" providerId="ADAL" clId="{89032740-70DE-4124-A101-07278F59B60E}" dt="2025-01-22T12:03:43.797" v="565" actId="21"/>
          <ac:grpSpMkLst>
            <pc:docMk/>
            <pc:sldMk cId="3492448013" sldId="268"/>
            <ac:grpSpMk id="14" creationId="{00199184-A4A4-DAD3-7DAB-3B429FE28F38}"/>
          </ac:grpSpMkLst>
        </pc:grpChg>
        <pc:grpChg chg="add del mod">
          <ac:chgData name="Uhlířová Jana" userId="caafea1a-03d7-4c9b-ab12-f4adabe36995" providerId="ADAL" clId="{89032740-70DE-4124-A101-07278F59B60E}" dt="2025-01-22T12:03:41.872" v="564" actId="21"/>
          <ac:grpSpMkLst>
            <pc:docMk/>
            <pc:sldMk cId="3492448013" sldId="268"/>
            <ac:grpSpMk id="15" creationId="{C8F3316E-4565-19D7-466D-06A2A50AA532}"/>
          </ac:grpSpMkLst>
        </pc:grpChg>
        <pc:grpChg chg="add mod">
          <ac:chgData name="Uhlířová Jana" userId="caafea1a-03d7-4c9b-ab12-f4adabe36995" providerId="ADAL" clId="{89032740-70DE-4124-A101-07278F59B60E}" dt="2025-01-22T15:27:00.930" v="2594" actId="164"/>
          <ac:grpSpMkLst>
            <pc:docMk/>
            <pc:sldMk cId="3492448013" sldId="268"/>
            <ac:grpSpMk id="18" creationId="{3A43F23D-ADCE-5C89-16B8-90C8456CF03B}"/>
          </ac:grpSpMkLst>
        </pc:grpChg>
        <pc:grpChg chg="add mod">
          <ac:chgData name="Uhlířová Jana" userId="caafea1a-03d7-4c9b-ab12-f4adabe36995" providerId="ADAL" clId="{89032740-70DE-4124-A101-07278F59B60E}" dt="2025-01-22T15:27:00.930" v="2594" actId="164"/>
          <ac:grpSpMkLst>
            <pc:docMk/>
            <pc:sldMk cId="3492448013" sldId="268"/>
            <ac:grpSpMk id="22" creationId="{08FDC847-7184-0560-1D56-290B36644F69}"/>
          </ac:grpSpMkLst>
        </pc:grpChg>
        <pc:grpChg chg="add mod">
          <ac:chgData name="Uhlířová Jana" userId="caafea1a-03d7-4c9b-ab12-f4adabe36995" providerId="ADAL" clId="{89032740-70DE-4124-A101-07278F59B60E}" dt="2025-01-22T15:27:00.930" v="2594" actId="164"/>
          <ac:grpSpMkLst>
            <pc:docMk/>
            <pc:sldMk cId="3492448013" sldId="268"/>
            <ac:grpSpMk id="25" creationId="{DC48938C-9568-CF12-2FC1-3A31D4B20EBD}"/>
          </ac:grpSpMkLst>
        </pc:grpChg>
        <pc:picChg chg="add del mod ord">
          <ac:chgData name="Uhlířová Jana" userId="caafea1a-03d7-4c9b-ab12-f4adabe36995" providerId="ADAL" clId="{89032740-70DE-4124-A101-07278F59B60E}" dt="2025-01-22T12:01:00.353" v="494" actId="21"/>
          <ac:picMkLst>
            <pc:docMk/>
            <pc:sldMk cId="3492448013" sldId="268"/>
            <ac:picMk id="5" creationId="{F8DBFCF1-3BD1-89F6-8F22-255B26337C42}"/>
          </ac:picMkLst>
        </pc:picChg>
        <pc:picChg chg="add del mod">
          <ac:chgData name="Uhlířová Jana" userId="caafea1a-03d7-4c9b-ab12-f4adabe36995" providerId="ADAL" clId="{89032740-70DE-4124-A101-07278F59B60E}" dt="2025-01-22T12:01:27.826" v="500" actId="21"/>
          <ac:picMkLst>
            <pc:docMk/>
            <pc:sldMk cId="3492448013" sldId="268"/>
            <ac:picMk id="6" creationId="{79CED21E-4D1A-53C2-FCC3-7C2AF9C44E81}"/>
          </ac:picMkLst>
        </pc:picChg>
        <pc:picChg chg="add del mod">
          <ac:chgData name="Uhlířová Jana" userId="caafea1a-03d7-4c9b-ab12-f4adabe36995" providerId="ADAL" clId="{89032740-70DE-4124-A101-07278F59B60E}" dt="2025-01-22T12:01:29.609" v="501" actId="21"/>
          <ac:picMkLst>
            <pc:docMk/>
            <pc:sldMk cId="3492448013" sldId="268"/>
            <ac:picMk id="7" creationId="{F8BDBEE5-8032-D5BD-2361-2BE5F45D6678}"/>
          </ac:picMkLst>
        </pc:picChg>
      </pc:sldChg>
      <pc:sldChg chg="modSp add del mod">
        <pc:chgData name="Uhlířová Jana" userId="caafea1a-03d7-4c9b-ab12-f4adabe36995" providerId="ADAL" clId="{89032740-70DE-4124-A101-07278F59B60E}" dt="2025-01-22T14:11:31.753" v="2160" actId="2696"/>
        <pc:sldMkLst>
          <pc:docMk/>
          <pc:sldMk cId="157054320" sldId="269"/>
        </pc:sldMkLst>
        <pc:spChg chg="mod">
          <ac:chgData name="Uhlířová Jana" userId="caafea1a-03d7-4c9b-ab12-f4adabe36995" providerId="ADAL" clId="{89032740-70DE-4124-A101-07278F59B60E}" dt="2025-01-22T11:52:34.252" v="456" actId="20577"/>
          <ac:spMkLst>
            <pc:docMk/>
            <pc:sldMk cId="157054320" sldId="269"/>
            <ac:spMk id="2" creationId="{6FE6E0A3-18D7-C266-B63B-5A768E40D786}"/>
          </ac:spMkLst>
        </pc:spChg>
        <pc:spChg chg="mod">
          <ac:chgData name="Uhlířová Jana" userId="caafea1a-03d7-4c9b-ab12-f4adabe36995" providerId="ADAL" clId="{89032740-70DE-4124-A101-07278F59B60E}" dt="2025-01-22T14:07:37.511" v="2138" actId="20577"/>
          <ac:spMkLst>
            <pc:docMk/>
            <pc:sldMk cId="157054320" sldId="269"/>
            <ac:spMk id="3" creationId="{5F274285-A686-F6AC-C589-2CC181888808}"/>
          </ac:spMkLst>
        </pc:spChg>
      </pc:sldChg>
      <pc:sldChg chg="modSp del setBg">
        <pc:chgData name="Uhlířová Jana" userId="caafea1a-03d7-4c9b-ab12-f4adabe36995" providerId="ADAL" clId="{89032740-70DE-4124-A101-07278F59B60E}" dt="2025-01-22T12:00:31.463" v="490" actId="2696"/>
        <pc:sldMkLst>
          <pc:docMk/>
          <pc:sldMk cId="700209266" sldId="270"/>
        </pc:sldMkLst>
        <pc:spChg chg="mod">
          <ac:chgData name="Uhlířová Jana" userId="caafea1a-03d7-4c9b-ab12-f4adabe36995" providerId="ADAL" clId="{89032740-70DE-4124-A101-07278F59B60E}" dt="2025-01-22T11:58:47.625" v="476"/>
          <ac:spMkLst>
            <pc:docMk/>
            <pc:sldMk cId="700209266" sldId="270"/>
            <ac:spMk id="3" creationId="{3FE88D32-0135-7B4F-AD5F-EA1673D46765}"/>
          </ac:spMkLst>
        </pc:spChg>
        <pc:spChg chg="mod">
          <ac:chgData name="Uhlířová Jana" userId="caafea1a-03d7-4c9b-ab12-f4adabe36995" providerId="ADAL" clId="{89032740-70DE-4124-A101-07278F59B60E}" dt="2025-01-22T11:58:47.625" v="476"/>
          <ac:spMkLst>
            <pc:docMk/>
            <pc:sldMk cId="700209266" sldId="270"/>
            <ac:spMk id="11" creationId="{EBF4ECF3-F211-3447-AF95-22487182EEF2}"/>
          </ac:spMkLst>
        </pc:spChg>
        <pc:spChg chg="mod">
          <ac:chgData name="Uhlířová Jana" userId="caafea1a-03d7-4c9b-ab12-f4adabe36995" providerId="ADAL" clId="{89032740-70DE-4124-A101-07278F59B60E}" dt="2025-01-22T11:58:47.625" v="476"/>
          <ac:spMkLst>
            <pc:docMk/>
            <pc:sldMk cId="700209266" sldId="270"/>
            <ac:spMk id="12" creationId="{6308D1AB-33EC-174A-AFF4-6B9718A863B4}"/>
          </ac:spMkLst>
        </pc:spChg>
      </pc:sldChg>
      <pc:sldChg chg="addSp delSp modSp add mod setBg modClrScheme delDesignElem chgLayout">
        <pc:chgData name="Uhlířová Jana" userId="caafea1a-03d7-4c9b-ab12-f4adabe36995" providerId="ADAL" clId="{89032740-70DE-4124-A101-07278F59B60E}" dt="2025-01-23T14:43:38.044" v="4154" actId="12"/>
        <pc:sldMkLst>
          <pc:docMk/>
          <pc:sldMk cId="974334694" sldId="270"/>
        </pc:sldMkLst>
        <pc:spChg chg="mod ord">
          <ac:chgData name="Uhlířová Jana" userId="caafea1a-03d7-4c9b-ab12-f4adabe36995" providerId="ADAL" clId="{89032740-70DE-4124-A101-07278F59B60E}" dt="2025-01-23T14:41:33.161" v="4130" actId="26606"/>
          <ac:spMkLst>
            <pc:docMk/>
            <pc:sldMk cId="974334694" sldId="270"/>
            <ac:spMk id="2" creationId="{6FE6E0A3-18D7-C266-B63B-5A768E40D786}"/>
          </ac:spMkLst>
        </pc:spChg>
        <pc:spChg chg="mod ord">
          <ac:chgData name="Uhlířová Jana" userId="caafea1a-03d7-4c9b-ab12-f4adabe36995" providerId="ADAL" clId="{89032740-70DE-4124-A101-07278F59B60E}" dt="2025-01-23T14:43:38.044" v="4154" actId="12"/>
          <ac:spMkLst>
            <pc:docMk/>
            <pc:sldMk cId="974334694" sldId="270"/>
            <ac:spMk id="3" creationId="{5F274285-A686-F6AC-C589-2CC181888808}"/>
          </ac:spMkLst>
        </pc:spChg>
        <pc:spChg chg="add del">
          <ac:chgData name="Uhlířová Jana" userId="caafea1a-03d7-4c9b-ab12-f4adabe36995" providerId="ADAL" clId="{89032740-70DE-4124-A101-07278F59B60E}" dt="2025-01-22T13:15:11.461" v="1506" actId="26606"/>
          <ac:spMkLst>
            <pc:docMk/>
            <pc:sldMk cId="974334694" sldId="270"/>
            <ac:spMk id="5" creationId="{907EF6B7-1338-4443-8C46-6A318D952DFD}"/>
          </ac:spMkLst>
        </pc:spChg>
        <pc:spChg chg="add del">
          <ac:chgData name="Uhlířová Jana" userId="caafea1a-03d7-4c9b-ab12-f4adabe36995" providerId="ADAL" clId="{89032740-70DE-4124-A101-07278F59B60E}" dt="2025-01-22T13:15:11.461" v="1506" actId="26606"/>
          <ac:spMkLst>
            <pc:docMk/>
            <pc:sldMk cId="974334694" sldId="270"/>
            <ac:spMk id="6" creationId="{DAAE4CDD-124C-4DCF-9584-B6033B545DD5}"/>
          </ac:spMkLst>
        </pc:spChg>
        <pc:spChg chg="del">
          <ac:chgData name="Uhlířová Jana" userId="caafea1a-03d7-4c9b-ab12-f4adabe36995" providerId="ADAL" clId="{89032740-70DE-4124-A101-07278F59B60E}" dt="2025-01-22T13:14:43.786" v="1504" actId="700"/>
          <ac:spMkLst>
            <pc:docMk/>
            <pc:sldMk cId="974334694" sldId="270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4:12:50.409" v="2167" actId="26606"/>
          <ac:spMkLst>
            <pc:docMk/>
            <pc:sldMk cId="974334694" sldId="270"/>
            <ac:spMk id="9" creationId="{9F7D5CDA-D291-4307-BF55-1381FED29634}"/>
          </ac:spMkLst>
        </pc:spChg>
        <pc:spChg chg="del">
          <ac:chgData name="Uhlířová Jana" userId="caafea1a-03d7-4c9b-ab12-f4adabe36995" providerId="ADAL" clId="{89032740-70DE-4124-A101-07278F59B60E}" dt="2025-01-22T13:14:43.786" v="1504" actId="700"/>
          <ac:spMkLst>
            <pc:docMk/>
            <pc:sldMk cId="974334694" sldId="270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12:50.409" v="2167" actId="26606"/>
          <ac:spMkLst>
            <pc:docMk/>
            <pc:sldMk cId="974334694" sldId="270"/>
            <ac:spMk id="11" creationId="{59B296B9-C5A5-4E4F-9B60-C907B5F1466C}"/>
          </ac:spMkLst>
        </pc:spChg>
        <pc:spChg chg="add del">
          <ac:chgData name="Uhlířová Jana" userId="caafea1a-03d7-4c9b-ab12-f4adabe36995" providerId="ADAL" clId="{89032740-70DE-4124-A101-07278F59B60E}" dt="2025-01-22T13:15:11.461" v="1506" actId="26606"/>
          <ac:spMkLst>
            <pc:docMk/>
            <pc:sldMk cId="974334694" sldId="270"/>
            <ac:spMk id="12" creationId="{081E4A58-353D-44AE-B2FC-2A74E2E400F7}"/>
          </ac:spMkLst>
        </pc:spChg>
        <pc:spChg chg="add del">
          <ac:chgData name="Uhlířová Jana" userId="caafea1a-03d7-4c9b-ab12-f4adabe36995" providerId="ADAL" clId="{89032740-70DE-4124-A101-07278F59B60E}" dt="2025-01-22T14:12:50.409" v="2167" actId="26606"/>
          <ac:spMkLst>
            <pc:docMk/>
            <pc:sldMk cId="974334694" sldId="270"/>
            <ac:spMk id="13" creationId="{D0300FD3-5AF1-6305-15FA-9078072672E2}"/>
          </ac:spMkLst>
        </pc:spChg>
        <pc:spChg chg="add del">
          <ac:chgData name="Uhlířová Jana" userId="caafea1a-03d7-4c9b-ab12-f4adabe36995" providerId="ADAL" clId="{89032740-70DE-4124-A101-07278F59B60E}" dt="2025-01-22T13:15:25.454" v="1508" actId="26606"/>
          <ac:spMkLst>
            <pc:docMk/>
            <pc:sldMk cId="974334694" sldId="270"/>
            <ac:spMk id="14" creationId="{1BB867FF-FC45-48F7-8104-F89BE54909F1}"/>
          </ac:spMkLst>
        </pc:spChg>
        <pc:spChg chg="add del">
          <ac:chgData name="Uhlířová Jana" userId="caafea1a-03d7-4c9b-ab12-f4adabe36995" providerId="ADAL" clId="{89032740-70DE-4124-A101-07278F59B60E}" dt="2025-01-22T13:15:25.454" v="1508" actId="26606"/>
          <ac:spMkLst>
            <pc:docMk/>
            <pc:sldMk cId="974334694" sldId="270"/>
            <ac:spMk id="15" creationId="{8BB56887-D0D5-4F0C-9E19-7247EB83C8B7}"/>
          </ac:spMkLst>
        </pc:spChg>
        <pc:spChg chg="add del">
          <ac:chgData name="Uhlířová Jana" userId="caafea1a-03d7-4c9b-ab12-f4adabe36995" providerId="ADAL" clId="{89032740-70DE-4124-A101-07278F59B60E}" dt="2025-01-22T13:15:25.454" v="1508" actId="26606"/>
          <ac:spMkLst>
            <pc:docMk/>
            <pc:sldMk cId="974334694" sldId="270"/>
            <ac:spMk id="16" creationId="{081E4A58-353D-44AE-B2FC-2A74E2E400F7}"/>
          </ac:spMkLst>
        </pc:spChg>
        <pc:spChg chg="add del">
          <ac:chgData name="Uhlířová Jana" userId="caafea1a-03d7-4c9b-ab12-f4adabe36995" providerId="ADAL" clId="{89032740-70DE-4124-A101-07278F59B60E}" dt="2025-01-22T14:12:58.474" v="2169" actId="26606"/>
          <ac:spMkLst>
            <pc:docMk/>
            <pc:sldMk cId="974334694" sldId="270"/>
            <ac:spMk id="17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3:15:27.837" v="1510" actId="26606"/>
          <ac:spMkLst>
            <pc:docMk/>
            <pc:sldMk cId="974334694" sldId="270"/>
            <ac:spMk id="1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3:15:27.837" v="1510" actId="26606"/>
          <ac:spMkLst>
            <pc:docMk/>
            <pc:sldMk cId="974334694" sldId="270"/>
            <ac:spMk id="19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12:58.474" v="2169" actId="26606"/>
          <ac:spMkLst>
            <pc:docMk/>
            <pc:sldMk cId="974334694" sldId="270"/>
            <ac:spMk id="2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14:14.149" v="2183" actId="26606"/>
          <ac:spMkLst>
            <pc:docMk/>
            <pc:sldMk cId="974334694" sldId="270"/>
            <ac:spMk id="21" creationId="{907EF6B7-1338-4443-8C46-6A318D952DFD}"/>
          </ac:spMkLst>
        </pc:spChg>
        <pc:spChg chg="add del">
          <ac:chgData name="Uhlířová Jana" userId="caafea1a-03d7-4c9b-ab12-f4adabe36995" providerId="ADAL" clId="{89032740-70DE-4124-A101-07278F59B60E}" dt="2025-01-22T14:14:14.149" v="2183" actId="26606"/>
          <ac:spMkLst>
            <pc:docMk/>
            <pc:sldMk cId="974334694" sldId="270"/>
            <ac:spMk id="22" creationId="{DAAE4CDD-124C-4DCF-9584-B6033B545DD5}"/>
          </ac:spMkLst>
        </pc:spChg>
        <pc:spChg chg="add del">
          <ac:chgData name="Uhlířová Jana" userId="caafea1a-03d7-4c9b-ab12-f4adabe36995" providerId="ADAL" clId="{89032740-70DE-4124-A101-07278F59B60E}" dt="2025-01-22T14:14:14.149" v="2183" actId="26606"/>
          <ac:spMkLst>
            <pc:docMk/>
            <pc:sldMk cId="974334694" sldId="270"/>
            <ac:spMk id="23" creationId="{081E4A58-353D-44AE-B2FC-2A74E2E400F7}"/>
          </ac:spMkLst>
        </pc:spChg>
        <pc:spChg chg="add del">
          <ac:chgData name="Uhlířová Jana" userId="caafea1a-03d7-4c9b-ab12-f4adabe36995" providerId="ADAL" clId="{89032740-70DE-4124-A101-07278F59B60E}" dt="2025-01-22T14:14:06.990" v="2181" actId="26606"/>
          <ac:spMkLst>
            <pc:docMk/>
            <pc:sldMk cId="974334694" sldId="270"/>
            <ac:spMk id="24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2T14:14:06.990" v="2181" actId="26606"/>
          <ac:spMkLst>
            <pc:docMk/>
            <pc:sldMk cId="974334694" sldId="270"/>
            <ac:spMk id="25" creationId="{FBD77573-9EF2-4C35-8285-A1CF6FBB0EA5}"/>
          </ac:spMkLst>
        </pc:spChg>
        <pc:spChg chg="add del">
          <ac:chgData name="Uhlířová Jana" userId="caafea1a-03d7-4c9b-ab12-f4adabe36995" providerId="ADAL" clId="{89032740-70DE-4124-A101-07278F59B60E}" dt="2025-01-23T14:41:33.161" v="4130" actId="26606"/>
          <ac:spMkLst>
            <pc:docMk/>
            <pc:sldMk cId="974334694" sldId="270"/>
            <ac:spMk id="28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14:41:33.161" v="4130" actId="26606"/>
          <ac:spMkLst>
            <pc:docMk/>
            <pc:sldMk cId="974334694" sldId="270"/>
            <ac:spMk id="30" creationId="{FBD77573-9EF2-4C35-8285-A1CF6FBB0EA5}"/>
          </ac:spMkLst>
        </pc:spChg>
        <pc:spChg chg="add del">
          <ac:chgData name="Uhlířová Jana" userId="caafea1a-03d7-4c9b-ab12-f4adabe36995" providerId="ADAL" clId="{89032740-70DE-4124-A101-07278F59B60E}" dt="2025-01-23T14:41:21.176" v="4126" actId="26606"/>
          <ac:spMkLst>
            <pc:docMk/>
            <pc:sldMk cId="974334694" sldId="270"/>
            <ac:spMk id="35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14:41:33.161" v="4130" actId="26606"/>
          <ac:spMkLst>
            <pc:docMk/>
            <pc:sldMk cId="974334694" sldId="270"/>
            <ac:spMk id="36" creationId="{D009D6D5-DAC2-4A8B-A17A-E206B9012D09}"/>
          </ac:spMkLst>
        </pc:spChg>
        <pc:spChg chg="add del">
          <ac:chgData name="Uhlířová Jana" userId="caafea1a-03d7-4c9b-ab12-f4adabe36995" providerId="ADAL" clId="{89032740-70DE-4124-A101-07278F59B60E}" dt="2025-01-23T14:41:21.176" v="4126" actId="26606"/>
          <ac:spMkLst>
            <pc:docMk/>
            <pc:sldMk cId="974334694" sldId="270"/>
            <ac:spMk id="37" creationId="{FBD77573-9EF2-4C35-8285-A1CF6FBB0EA5}"/>
          </ac:spMkLst>
        </pc:spChg>
        <pc:picChg chg="add del">
          <ac:chgData name="Uhlířová Jana" userId="caafea1a-03d7-4c9b-ab12-f4adabe36995" providerId="ADAL" clId="{89032740-70DE-4124-A101-07278F59B60E}" dt="2025-01-22T14:12:50.409" v="2167" actId="26606"/>
          <ac:picMkLst>
            <pc:docMk/>
            <pc:sldMk cId="974334694" sldId="270"/>
            <ac:picMk id="7" creationId="{CD396DEF-8743-8E0B-1BE4-0AC2C88B8DB4}"/>
          </ac:picMkLst>
        </pc:picChg>
        <pc:picChg chg="add del">
          <ac:chgData name="Uhlířová Jana" userId="caafea1a-03d7-4c9b-ab12-f4adabe36995" providerId="ADAL" clId="{89032740-70DE-4124-A101-07278F59B60E}" dt="2025-01-23T14:41:33.161" v="4130" actId="26606"/>
          <ac:picMkLst>
            <pc:docMk/>
            <pc:sldMk cId="974334694" sldId="270"/>
            <ac:picMk id="32" creationId="{BC9FD815-B345-1AB3-960E-8689751F4A82}"/>
          </ac:picMkLst>
        </pc:picChg>
      </pc:sldChg>
      <pc:sldChg chg="addSp delSp modSp add del mod ord modClrScheme delDesignElem chgLayout">
        <pc:chgData name="Uhlířová Jana" userId="caafea1a-03d7-4c9b-ab12-f4adabe36995" providerId="ADAL" clId="{89032740-70DE-4124-A101-07278F59B60E}" dt="2025-01-22T13:44:50.063" v="1995" actId="2696"/>
        <pc:sldMkLst>
          <pc:docMk/>
          <pc:sldMk cId="1043469280" sldId="271"/>
        </pc:sldMkLst>
        <pc:spChg chg="mod ord">
          <ac:chgData name="Uhlířová Jana" userId="caafea1a-03d7-4c9b-ab12-f4adabe36995" providerId="ADAL" clId="{89032740-70DE-4124-A101-07278F59B60E}" dt="2025-01-22T13:27:43.904" v="1865" actId="26606"/>
          <ac:spMkLst>
            <pc:docMk/>
            <pc:sldMk cId="1043469280" sldId="271"/>
            <ac:spMk id="2" creationId="{6FE6E0A3-18D7-C266-B63B-5A768E40D786}"/>
          </ac:spMkLst>
        </pc:spChg>
        <pc:spChg chg="del mod">
          <ac:chgData name="Uhlířová Jana" userId="caafea1a-03d7-4c9b-ab12-f4adabe36995" providerId="ADAL" clId="{89032740-70DE-4124-A101-07278F59B60E}" dt="2025-01-22T13:25:32.973" v="1844" actId="21"/>
          <ac:spMkLst>
            <pc:docMk/>
            <pc:sldMk cId="1043469280" sldId="271"/>
            <ac:spMk id="3" creationId="{5F274285-A686-F6AC-C589-2CC181888808}"/>
          </ac:spMkLst>
        </pc:spChg>
        <pc:spChg chg="add del mod">
          <ac:chgData name="Uhlířová Jana" userId="caafea1a-03d7-4c9b-ab12-f4adabe36995" providerId="ADAL" clId="{89032740-70DE-4124-A101-07278F59B60E}" dt="2025-01-22T13:25:39.860" v="1845" actId="21"/>
          <ac:spMkLst>
            <pc:docMk/>
            <pc:sldMk cId="1043469280" sldId="271"/>
            <ac:spMk id="6" creationId="{C85DBEB8-A3BD-A3A1-0C99-8792AB44201F}"/>
          </ac:spMkLst>
        </pc:spChg>
        <pc:spChg chg="add del">
          <ac:chgData name="Uhlířová Jana" userId="caafea1a-03d7-4c9b-ab12-f4adabe36995" providerId="ADAL" clId="{89032740-70DE-4124-A101-07278F59B60E}" dt="2025-01-22T13:27:43.904" v="1865" actId="26606"/>
          <ac:spMkLst>
            <pc:docMk/>
            <pc:sldMk cId="1043469280" sldId="271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3:27:43.904" v="1865" actId="26606"/>
          <ac:spMkLst>
            <pc:docMk/>
            <pc:sldMk cId="1043469280" sldId="271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3:27:41.983" v="1860" actId="26606"/>
          <ac:spMkLst>
            <pc:docMk/>
            <pc:sldMk cId="1043469280" sldId="271"/>
            <ac:spMk id="12" creationId="{6EE0B6E2-7CE8-4D86-87FC-4B58A7D8E759}"/>
          </ac:spMkLst>
        </pc:spChg>
        <pc:spChg chg="add del">
          <ac:chgData name="Uhlířová Jana" userId="caafea1a-03d7-4c9b-ab12-f4adabe36995" providerId="ADAL" clId="{89032740-70DE-4124-A101-07278F59B60E}" dt="2025-01-22T13:27:42.902" v="1862" actId="26606"/>
          <ac:spMkLst>
            <pc:docMk/>
            <pc:sldMk cId="1043469280" sldId="271"/>
            <ac:spMk id="14" creationId="{AF2A46FC-A8BE-4771-BE51-D9123E91856E}"/>
          </ac:spMkLst>
        </pc:spChg>
        <pc:spChg chg="add del">
          <ac:chgData name="Uhlířová Jana" userId="caafea1a-03d7-4c9b-ab12-f4adabe36995" providerId="ADAL" clId="{89032740-70DE-4124-A101-07278F59B60E}" dt="2025-01-22T13:27:01.341" v="1849" actId="26606"/>
          <ac:spMkLst>
            <pc:docMk/>
            <pc:sldMk cId="1043469280" sldId="271"/>
            <ac:spMk id="15" creationId="{A8908DB7-C3A6-4FCB-9820-CEE02B398C4A}"/>
          </ac:spMkLst>
        </pc:spChg>
        <pc:spChg chg="add del">
          <ac:chgData name="Uhlířová Jana" userId="caafea1a-03d7-4c9b-ab12-f4adabe36995" providerId="ADAL" clId="{89032740-70DE-4124-A101-07278F59B60E}" dt="2025-01-22T13:27:43.872" v="1864" actId="26606"/>
          <ac:spMkLst>
            <pc:docMk/>
            <pc:sldMk cId="1043469280" sldId="271"/>
            <ac:spMk id="16" creationId="{DA2E7C1E-2B5A-4BBA-AE51-1CD8C19309D7}"/>
          </ac:spMkLst>
        </pc:spChg>
        <pc:spChg chg="add del">
          <ac:chgData name="Uhlířová Jana" userId="caafea1a-03d7-4c9b-ab12-f4adabe36995" providerId="ADAL" clId="{89032740-70DE-4124-A101-07278F59B60E}" dt="2025-01-22T13:27:01.341" v="1849" actId="26606"/>
          <ac:spMkLst>
            <pc:docMk/>
            <pc:sldMk cId="1043469280" sldId="271"/>
            <ac:spMk id="17" creationId="{535742DD-1B16-4E9D-B715-0D74B4574A68}"/>
          </ac:spMkLst>
        </pc:spChg>
        <pc:spChg chg="add del">
          <ac:chgData name="Uhlířová Jana" userId="caafea1a-03d7-4c9b-ab12-f4adabe36995" providerId="ADAL" clId="{89032740-70DE-4124-A101-07278F59B60E}" dt="2025-01-22T13:27:43.872" v="1864" actId="26606"/>
          <ac:spMkLst>
            <pc:docMk/>
            <pc:sldMk cId="1043469280" sldId="271"/>
            <ac:spMk id="18" creationId="{43DF76B1-5174-4FAF-9D19-FFEE98426836}"/>
          </ac:spMkLst>
        </pc:spChg>
        <pc:spChg chg="add del">
          <ac:chgData name="Uhlířová Jana" userId="caafea1a-03d7-4c9b-ab12-f4adabe36995" providerId="ADAL" clId="{89032740-70DE-4124-A101-07278F59B60E}" dt="2025-01-22T13:27:02.582" v="1851" actId="26606"/>
          <ac:spMkLst>
            <pc:docMk/>
            <pc:sldMk cId="1043469280" sldId="271"/>
            <ac:spMk id="19" creationId="{257363FD-7E77-4145-9483-331A807ADF0E}"/>
          </ac:spMkLst>
        </pc:spChg>
        <pc:spChg chg="add">
          <ac:chgData name="Uhlířová Jana" userId="caafea1a-03d7-4c9b-ab12-f4adabe36995" providerId="ADAL" clId="{89032740-70DE-4124-A101-07278F59B60E}" dt="2025-01-22T13:27:43.904" v="1865" actId="26606"/>
          <ac:spMkLst>
            <pc:docMk/>
            <pc:sldMk cId="1043469280" sldId="271"/>
            <ac:spMk id="20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3:27:03.516" v="1853" actId="26606"/>
          <ac:spMkLst>
            <pc:docMk/>
            <pc:sldMk cId="1043469280" sldId="271"/>
            <ac:spMk id="21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3:27:03.516" v="1853" actId="26606"/>
          <ac:spMkLst>
            <pc:docMk/>
            <pc:sldMk cId="1043469280" sldId="271"/>
            <ac:spMk id="22" creationId="{D4974D33-8DC5-464E-8C6D-BE58F0669C17}"/>
          </ac:spMkLst>
        </pc:spChg>
        <pc:spChg chg="add">
          <ac:chgData name="Uhlířová Jana" userId="caafea1a-03d7-4c9b-ab12-f4adabe36995" providerId="ADAL" clId="{89032740-70DE-4124-A101-07278F59B60E}" dt="2025-01-22T13:27:43.904" v="1865" actId="26606"/>
          <ac:spMkLst>
            <pc:docMk/>
            <pc:sldMk cId="1043469280" sldId="271"/>
            <ac:spMk id="23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2T13:27:16.011" v="1855" actId="26606"/>
          <ac:spMkLst>
            <pc:docMk/>
            <pc:sldMk cId="1043469280" sldId="271"/>
            <ac:spMk id="24" creationId="{AF2A46FC-A8BE-4771-BE51-D9123E91856E}"/>
          </ac:spMkLst>
        </pc:spChg>
        <pc:spChg chg="add del">
          <ac:chgData name="Uhlířová Jana" userId="caafea1a-03d7-4c9b-ab12-f4adabe36995" providerId="ADAL" clId="{89032740-70DE-4124-A101-07278F59B60E}" dt="2025-01-22T13:27:18.380" v="1857" actId="26606"/>
          <ac:spMkLst>
            <pc:docMk/>
            <pc:sldMk cId="1043469280" sldId="271"/>
            <ac:spMk id="26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3:27:18.380" v="1857" actId="26606"/>
          <ac:spMkLst>
            <pc:docMk/>
            <pc:sldMk cId="1043469280" sldId="271"/>
            <ac:spMk id="27" creationId="{B2DD41CD-8F47-4F56-AD12-4E2FF7696987}"/>
          </ac:spMkLst>
        </pc:spChg>
        <pc:graphicFrameChg chg="add mod modGraphic">
          <ac:chgData name="Uhlířová Jana" userId="caafea1a-03d7-4c9b-ab12-f4adabe36995" providerId="ADAL" clId="{89032740-70DE-4124-A101-07278F59B60E}" dt="2025-01-22T13:36:42.278" v="1890"/>
          <ac:graphicFrameMkLst>
            <pc:docMk/>
            <pc:sldMk cId="1043469280" sldId="271"/>
            <ac:graphicFrameMk id="4" creationId="{0EBF2054-BE7A-061C-7522-8106C205E192}"/>
          </ac:graphicFrameMkLst>
        </pc:graphicFrameChg>
        <pc:graphicFrameChg chg="add del modGraphic">
          <ac:chgData name="Uhlířová Jana" userId="caafea1a-03d7-4c9b-ab12-f4adabe36995" providerId="ADAL" clId="{89032740-70DE-4124-A101-07278F59B60E}" dt="2025-01-22T13:36:53.819" v="1891" actId="1032"/>
          <ac:graphicFrameMkLst>
            <pc:docMk/>
            <pc:sldMk cId="1043469280" sldId="271"/>
            <ac:graphicFrameMk id="11" creationId="{5F781742-B738-E67B-E364-1306C0E4A6D1}"/>
          </ac:graphicFrameMkLst>
        </pc:graphicFrameChg>
        <pc:cxnChg chg="add mod">
          <ac:chgData name="Uhlířová Jana" userId="caafea1a-03d7-4c9b-ab12-f4adabe36995" providerId="ADAL" clId="{89032740-70DE-4124-A101-07278F59B60E}" dt="2025-01-22T13:35:42.678" v="1883" actId="11529"/>
          <ac:cxnSpMkLst>
            <pc:docMk/>
            <pc:sldMk cId="1043469280" sldId="271"/>
            <ac:cxnSpMk id="9" creationId="{63ED4FBB-6ECD-E8BA-8B5C-5765034882FC}"/>
          </ac:cxnSpMkLst>
        </pc:cxnChg>
      </pc:sldChg>
      <pc:sldChg chg="addSp delSp modSp add del mod modClrScheme delDesignElem chgLayout">
        <pc:chgData name="Uhlířová Jana" userId="caafea1a-03d7-4c9b-ab12-f4adabe36995" providerId="ADAL" clId="{89032740-70DE-4124-A101-07278F59B60E}" dt="2025-01-22T12:50:36.120" v="959" actId="2696"/>
        <pc:sldMkLst>
          <pc:docMk/>
          <pc:sldMk cId="403297979" sldId="272"/>
        </pc:sldMkLst>
        <pc:spChg chg="mod ord">
          <ac:chgData name="Uhlířová Jana" userId="caafea1a-03d7-4c9b-ab12-f4adabe36995" providerId="ADAL" clId="{89032740-70DE-4124-A101-07278F59B60E}" dt="2025-01-22T12:50:02.774" v="955" actId="26606"/>
          <ac:spMkLst>
            <pc:docMk/>
            <pc:sldMk cId="403297979" sldId="272"/>
            <ac:spMk id="2" creationId="{A959AD5E-4C7E-7E53-E4C0-9A87140C9479}"/>
          </ac:spMkLst>
        </pc:spChg>
        <pc:spChg chg="mod ord">
          <ac:chgData name="Uhlířová Jana" userId="caafea1a-03d7-4c9b-ab12-f4adabe36995" providerId="ADAL" clId="{89032740-70DE-4124-A101-07278F59B60E}" dt="2025-01-22T12:50:02.774" v="955" actId="26606"/>
          <ac:spMkLst>
            <pc:docMk/>
            <pc:sldMk cId="403297979" sldId="272"/>
            <ac:spMk id="3" creationId="{D8ED4B55-BF2A-DA01-27AB-7AFF39E1112B}"/>
          </ac:spMkLst>
        </pc:spChg>
        <pc:spChg chg="add del">
          <ac:chgData name="Uhlířová Jana" userId="caafea1a-03d7-4c9b-ab12-f4adabe36995" providerId="ADAL" clId="{89032740-70DE-4124-A101-07278F59B60E}" dt="2025-01-22T12:48:27.484" v="945" actId="26606"/>
          <ac:spMkLst>
            <pc:docMk/>
            <pc:sldMk cId="403297979" sldId="272"/>
            <ac:spMk id="8" creationId="{943CAA20-3569-4189-9E48-239A229A86CA}"/>
          </ac:spMkLst>
        </pc:spChg>
        <pc:spChg chg="add del">
          <ac:chgData name="Uhlířová Jana" userId="caafea1a-03d7-4c9b-ab12-f4adabe36995" providerId="ADAL" clId="{89032740-70DE-4124-A101-07278F59B60E}" dt="2025-01-22T12:48:27.484" v="945" actId="26606"/>
          <ac:spMkLst>
            <pc:docMk/>
            <pc:sldMk cId="403297979" sldId="272"/>
            <ac:spMk id="10" creationId="{DA542B6D-E775-4832-91DC-2D20F857813A}"/>
          </ac:spMkLst>
        </pc:spChg>
        <pc:spChg chg="add del">
          <ac:chgData name="Uhlířová Jana" userId="caafea1a-03d7-4c9b-ab12-f4adabe36995" providerId="ADAL" clId="{89032740-70DE-4124-A101-07278F59B60E}" dt="2025-01-22T12:48:50.392" v="947" actId="26606"/>
          <ac:spMkLst>
            <pc:docMk/>
            <pc:sldMk cId="403297979" sldId="272"/>
            <ac:spMk id="12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2T12:48:50.392" v="947" actId="26606"/>
          <ac:spMkLst>
            <pc:docMk/>
            <pc:sldMk cId="403297979" sldId="272"/>
            <ac:spMk id="13" creationId="{F49775AF-8896-43EE-92C6-83497D6DC56F}"/>
          </ac:spMkLst>
        </pc:spChg>
        <pc:spChg chg="add del">
          <ac:chgData name="Uhlířová Jana" userId="caafea1a-03d7-4c9b-ab12-f4adabe36995" providerId="ADAL" clId="{89032740-70DE-4124-A101-07278F59B60E}" dt="2025-01-22T12:49:30.008" v="949" actId="26606"/>
          <ac:spMkLst>
            <pc:docMk/>
            <pc:sldMk cId="403297979" sldId="272"/>
            <ac:spMk id="14" creationId="{646273DA-F933-4D17-A5FE-B1EF87FD7A20}"/>
          </ac:spMkLst>
        </pc:spChg>
        <pc:spChg chg="add del">
          <ac:chgData name="Uhlířová Jana" userId="caafea1a-03d7-4c9b-ab12-f4adabe36995" providerId="ADAL" clId="{89032740-70DE-4124-A101-07278F59B60E}" dt="2025-01-22T12:49:30.008" v="949" actId="26606"/>
          <ac:spMkLst>
            <pc:docMk/>
            <pc:sldMk cId="403297979" sldId="272"/>
            <ac:spMk id="15" creationId="{F12E7CC5-C78B-4EBD-9565-3FA00FAA6CF2}"/>
          </ac:spMkLst>
        </pc:spChg>
        <pc:spChg chg="add del">
          <ac:chgData name="Uhlířová Jana" userId="caafea1a-03d7-4c9b-ab12-f4adabe36995" providerId="ADAL" clId="{89032740-70DE-4124-A101-07278F59B60E}" dt="2025-01-22T12:49:30.008" v="949" actId="26606"/>
          <ac:spMkLst>
            <pc:docMk/>
            <pc:sldMk cId="403297979" sldId="272"/>
            <ac:spMk id="16" creationId="{3A4529A5-F675-429F-8044-01372BB13422}"/>
          </ac:spMkLst>
        </pc:spChg>
        <pc:spChg chg="add del">
          <ac:chgData name="Uhlířová Jana" userId="caafea1a-03d7-4c9b-ab12-f4adabe36995" providerId="ADAL" clId="{89032740-70DE-4124-A101-07278F59B60E}" dt="2025-01-22T12:49:30.008" v="949" actId="26606"/>
          <ac:spMkLst>
            <pc:docMk/>
            <pc:sldMk cId="403297979" sldId="272"/>
            <ac:spMk id="17" creationId="{32C5B66D-E390-4A14-AB60-69626CBF294E}"/>
          </ac:spMkLst>
        </pc:spChg>
        <pc:spChg chg="add del">
          <ac:chgData name="Uhlířová Jana" userId="caafea1a-03d7-4c9b-ab12-f4adabe36995" providerId="ADAL" clId="{89032740-70DE-4124-A101-07278F59B60E}" dt="2025-01-22T12:49:55.654" v="951" actId="26606"/>
          <ac:spMkLst>
            <pc:docMk/>
            <pc:sldMk cId="403297979" sldId="272"/>
            <ac:spMk id="19" creationId="{4D24BFD5-D814-402B-B6C4-EEF6AE14B0F2}"/>
          </ac:spMkLst>
        </pc:spChg>
        <pc:spChg chg="add del">
          <ac:chgData name="Uhlířová Jana" userId="caafea1a-03d7-4c9b-ab12-f4adabe36995" providerId="ADAL" clId="{89032740-70DE-4124-A101-07278F59B60E}" dt="2025-01-22T12:49:55.654" v="951" actId="26606"/>
          <ac:spMkLst>
            <pc:docMk/>
            <pc:sldMk cId="403297979" sldId="272"/>
            <ac:spMk id="20" creationId="{36FED7E8-9A97-475F-9FA4-113410D4433B}"/>
          </ac:spMkLst>
        </pc:spChg>
        <pc:spChg chg="add del">
          <ac:chgData name="Uhlířová Jana" userId="caafea1a-03d7-4c9b-ab12-f4adabe36995" providerId="ADAL" clId="{89032740-70DE-4124-A101-07278F59B60E}" dt="2025-01-22T12:49:55.654" v="951" actId="26606"/>
          <ac:spMkLst>
            <pc:docMk/>
            <pc:sldMk cId="403297979" sldId="272"/>
            <ac:spMk id="21" creationId="{2A39B854-4B6C-4F7F-A602-6F97770CED70}"/>
          </ac:spMkLst>
        </pc:spChg>
        <pc:spChg chg="add del">
          <ac:chgData name="Uhlířová Jana" userId="caafea1a-03d7-4c9b-ab12-f4adabe36995" providerId="ADAL" clId="{89032740-70DE-4124-A101-07278F59B60E}" dt="2025-01-22T12:50:02.768" v="954" actId="26606"/>
          <ac:spMkLst>
            <pc:docMk/>
            <pc:sldMk cId="403297979" sldId="272"/>
            <ac:spMk id="24" creationId="{289ED1AA-8684-4D37-B208-8777E1A7780D}"/>
          </ac:spMkLst>
        </pc:spChg>
        <pc:spChg chg="add del">
          <ac:chgData name="Uhlířová Jana" userId="caafea1a-03d7-4c9b-ab12-f4adabe36995" providerId="ADAL" clId="{89032740-70DE-4124-A101-07278F59B60E}" dt="2025-01-22T12:50:02.768" v="954" actId="26606"/>
          <ac:spMkLst>
            <pc:docMk/>
            <pc:sldMk cId="403297979" sldId="272"/>
            <ac:spMk id="25" creationId="{4180E01B-B1F4-437C-807D-1C930718EE64}"/>
          </ac:spMkLst>
        </pc:spChg>
        <pc:spChg chg="add del">
          <ac:chgData name="Uhlířová Jana" userId="caafea1a-03d7-4c9b-ab12-f4adabe36995" providerId="ADAL" clId="{89032740-70DE-4124-A101-07278F59B60E}" dt="2025-01-22T12:50:02.768" v="954" actId="26606"/>
          <ac:spMkLst>
            <pc:docMk/>
            <pc:sldMk cId="403297979" sldId="272"/>
            <ac:spMk id="26" creationId="{41F77738-2AF0-4750-A0C7-F97C2C17590E}"/>
          </ac:spMkLst>
        </pc:spChg>
        <pc:spChg chg="add">
          <ac:chgData name="Uhlířová Jana" userId="caafea1a-03d7-4c9b-ab12-f4adabe36995" providerId="ADAL" clId="{89032740-70DE-4124-A101-07278F59B60E}" dt="2025-01-22T12:50:02.774" v="955" actId="26606"/>
          <ac:spMkLst>
            <pc:docMk/>
            <pc:sldMk cId="403297979" sldId="272"/>
            <ac:spMk id="30" creationId="{943CAA20-3569-4189-9E48-239A229A86CA}"/>
          </ac:spMkLst>
        </pc:spChg>
        <pc:spChg chg="add">
          <ac:chgData name="Uhlířová Jana" userId="caafea1a-03d7-4c9b-ab12-f4adabe36995" providerId="ADAL" clId="{89032740-70DE-4124-A101-07278F59B60E}" dt="2025-01-22T12:50:02.774" v="955" actId="26606"/>
          <ac:spMkLst>
            <pc:docMk/>
            <pc:sldMk cId="403297979" sldId="272"/>
            <ac:spMk id="32" creationId="{DA542B6D-E775-4832-91DC-2D20F857813A}"/>
          </ac:spMkLst>
        </pc:spChg>
        <pc:spChg chg="del">
          <ac:chgData name="Uhlířová Jana" userId="caafea1a-03d7-4c9b-ab12-f4adabe36995" providerId="ADAL" clId="{89032740-70DE-4124-A101-07278F59B60E}" dt="2025-01-22T12:47:44.930" v="942" actId="700"/>
          <ac:spMkLst>
            <pc:docMk/>
            <pc:sldMk cId="403297979" sldId="272"/>
            <ac:spMk id="36" creationId="{53B475F8-50AE-46A0-9943-B2B63183D50C}"/>
          </ac:spMkLst>
        </pc:spChg>
        <pc:spChg chg="del">
          <ac:chgData name="Uhlířová Jana" userId="caafea1a-03d7-4c9b-ab12-f4adabe36995" providerId="ADAL" clId="{89032740-70DE-4124-A101-07278F59B60E}" dt="2025-01-22T12:47:44.930" v="942" actId="700"/>
          <ac:spMkLst>
            <pc:docMk/>
            <pc:sldMk cId="403297979" sldId="272"/>
            <ac:spMk id="38" creationId="{75F6FDB4-2351-48C2-A863-2364A02343C0}"/>
          </ac:spMkLst>
        </pc:spChg>
        <pc:grpChg chg="del">
          <ac:chgData name="Uhlířová Jana" userId="caafea1a-03d7-4c9b-ab12-f4adabe36995" providerId="ADAL" clId="{89032740-70DE-4124-A101-07278F59B60E}" dt="2025-01-22T12:46:22.462" v="937" actId="478"/>
          <ac:grpSpMkLst>
            <pc:docMk/>
            <pc:sldMk cId="403297979" sldId="272"/>
            <ac:grpSpMk id="28" creationId="{998D1FE5-6862-1249-E248-0C1E7D0D2A41}"/>
          </ac:grpSpMkLst>
        </pc:grpChg>
        <pc:grpChg chg="del">
          <ac:chgData name="Uhlířová Jana" userId="caafea1a-03d7-4c9b-ab12-f4adabe36995" providerId="ADAL" clId="{89032740-70DE-4124-A101-07278F59B60E}" dt="2025-01-22T12:46:23.869" v="938" actId="478"/>
          <ac:grpSpMkLst>
            <pc:docMk/>
            <pc:sldMk cId="403297979" sldId="272"/>
            <ac:grpSpMk id="29" creationId="{DF8AA012-DE41-63D8-51D0-51921C5DF77B}"/>
          </ac:grpSpMkLst>
        </pc:grpChg>
        <pc:grpChg chg="del">
          <ac:chgData name="Uhlířová Jana" userId="caafea1a-03d7-4c9b-ab12-f4adabe36995" providerId="ADAL" clId="{89032740-70DE-4124-A101-07278F59B60E}" dt="2025-01-22T12:46:21.727" v="936" actId="478"/>
          <ac:grpSpMkLst>
            <pc:docMk/>
            <pc:sldMk cId="403297979" sldId="272"/>
            <ac:grpSpMk id="31" creationId="{00E48160-3A22-2886-2A37-13AC8AADABEE}"/>
          </ac:grpSpMkLst>
        </pc:grpChg>
        <pc:picChg chg="add del">
          <ac:chgData name="Uhlířová Jana" userId="caafea1a-03d7-4c9b-ab12-f4adabe36995" providerId="ADAL" clId="{89032740-70DE-4124-A101-07278F59B60E}" dt="2025-01-22T12:48:50.392" v="947" actId="26606"/>
          <ac:picMkLst>
            <pc:docMk/>
            <pc:sldMk cId="403297979" sldId="272"/>
            <ac:picMk id="5" creationId="{EC5E609E-A162-6D01-2D38-94F2A552E12F}"/>
          </ac:picMkLst>
        </pc:picChg>
      </pc:sldChg>
      <pc:sldChg chg="addSp delSp modSp add mod ord setBg modClrScheme addAnim delAnim delDesignElem chgLayout">
        <pc:chgData name="Uhlířová Jana" userId="caafea1a-03d7-4c9b-ab12-f4adabe36995" providerId="ADAL" clId="{89032740-70DE-4124-A101-07278F59B60E}" dt="2025-01-23T14:45:00.850" v="4158" actId="2711"/>
        <pc:sldMkLst>
          <pc:docMk/>
          <pc:sldMk cId="704292840" sldId="273"/>
        </pc:sldMkLst>
        <pc:spChg chg="mod ord">
          <ac:chgData name="Uhlířová Jana" userId="caafea1a-03d7-4c9b-ab12-f4adabe36995" providerId="ADAL" clId="{89032740-70DE-4124-A101-07278F59B60E}" dt="2025-01-23T14:19:30.906" v="3867" actId="26606"/>
          <ac:spMkLst>
            <pc:docMk/>
            <pc:sldMk cId="704292840" sldId="273"/>
            <ac:spMk id="2" creationId="{6FE6E0A3-18D7-C266-B63B-5A768E40D786}"/>
          </ac:spMkLst>
        </pc:spChg>
        <pc:spChg chg="del">
          <ac:chgData name="Uhlířová Jana" userId="caafea1a-03d7-4c9b-ab12-f4adabe36995" providerId="ADAL" clId="{89032740-70DE-4124-A101-07278F59B60E}" dt="2025-01-22T12:50:42.156" v="960" actId="700"/>
          <ac:spMkLst>
            <pc:docMk/>
            <pc:sldMk cId="704292840" sldId="273"/>
            <ac:spMk id="3" creationId="{5F274285-A686-F6AC-C589-2CC181888808}"/>
          </ac:spMkLst>
        </pc:spChg>
        <pc:spChg chg="add del mod ord">
          <ac:chgData name="Uhlířová Jana" userId="caafea1a-03d7-4c9b-ab12-f4adabe36995" providerId="ADAL" clId="{89032740-70DE-4124-A101-07278F59B60E}" dt="2025-01-22T12:54:55.929" v="979" actId="26606"/>
          <ac:spMkLst>
            <pc:docMk/>
            <pc:sldMk cId="704292840" sldId="273"/>
            <ac:spMk id="5" creationId="{32BDE489-F076-9A27-8293-2F0674CBF4CA}"/>
          </ac:spMkLst>
        </pc:spChg>
        <pc:spChg chg="add del">
          <ac:chgData name="Uhlířová Jana" userId="caafea1a-03d7-4c9b-ab12-f4adabe36995" providerId="ADAL" clId="{89032740-70DE-4124-A101-07278F59B60E}" dt="2025-01-22T12:50:47.132" v="963" actId="26606"/>
          <ac:spMkLst>
            <pc:docMk/>
            <pc:sldMk cId="704292840" sldId="273"/>
            <ac:spMk id="7" creationId="{943CAA20-3569-4189-9E48-239A229A86CA}"/>
          </ac:spMkLst>
        </pc:spChg>
        <pc:spChg chg="del">
          <ac:chgData name="Uhlířová Jana" userId="caafea1a-03d7-4c9b-ab12-f4adabe36995" providerId="ADAL" clId="{89032740-70DE-4124-A101-07278F59B60E}" dt="2025-01-22T12:50:42.156" v="960" actId="700"/>
          <ac:spMkLst>
            <pc:docMk/>
            <pc:sldMk cId="704292840" sldId="273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2:50:47.132" v="963" actId="26606"/>
          <ac:spMkLst>
            <pc:docMk/>
            <pc:sldMk cId="704292840" sldId="273"/>
            <ac:spMk id="9" creationId="{DA542B6D-E775-4832-91DC-2D20F857813A}"/>
          </ac:spMkLst>
        </pc:spChg>
        <pc:spChg chg="del">
          <ac:chgData name="Uhlířová Jana" userId="caafea1a-03d7-4c9b-ab12-f4adabe36995" providerId="ADAL" clId="{89032740-70DE-4124-A101-07278F59B60E}" dt="2025-01-22T12:50:42.156" v="960" actId="700"/>
          <ac:spMkLst>
            <pc:docMk/>
            <pc:sldMk cId="704292840" sldId="273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2:51:15.566" v="965" actId="26606"/>
          <ac:spMkLst>
            <pc:docMk/>
            <pc:sldMk cId="704292840" sldId="273"/>
            <ac:spMk id="11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2T12:51:15.566" v="965" actId="26606"/>
          <ac:spMkLst>
            <pc:docMk/>
            <pc:sldMk cId="704292840" sldId="273"/>
            <ac:spMk id="12" creationId="{F49775AF-8896-43EE-92C6-83497D6DC56F}"/>
          </ac:spMkLst>
        </pc:spChg>
        <pc:spChg chg="add del">
          <ac:chgData name="Uhlířová Jana" userId="caafea1a-03d7-4c9b-ab12-f4adabe36995" providerId="ADAL" clId="{89032740-70DE-4124-A101-07278F59B60E}" dt="2025-01-22T12:51:28.111" v="967" actId="26606"/>
          <ac:spMkLst>
            <pc:docMk/>
            <pc:sldMk cId="704292840" sldId="273"/>
            <ac:spMk id="13" creationId="{8FFD9892-EDE5-4886-A313-66099DA8C8F1}"/>
          </ac:spMkLst>
        </pc:spChg>
        <pc:spChg chg="add del">
          <ac:chgData name="Uhlířová Jana" userId="caafea1a-03d7-4c9b-ab12-f4adabe36995" providerId="ADAL" clId="{89032740-70DE-4124-A101-07278F59B60E}" dt="2025-01-22T12:51:28.111" v="967" actId="26606"/>
          <ac:spMkLst>
            <pc:docMk/>
            <pc:sldMk cId="704292840" sldId="273"/>
            <ac:spMk id="14" creationId="{9B6CD22E-2269-419F-9E81-016EA035D4C1}"/>
          </ac:spMkLst>
        </pc:spChg>
        <pc:spChg chg="add del">
          <ac:chgData name="Uhlířová Jana" userId="caafea1a-03d7-4c9b-ab12-f4adabe36995" providerId="ADAL" clId="{89032740-70DE-4124-A101-07278F59B60E}" dt="2025-01-22T12:51:28.111" v="967" actId="26606"/>
          <ac:spMkLst>
            <pc:docMk/>
            <pc:sldMk cId="704292840" sldId="273"/>
            <ac:spMk id="15" creationId="{AA607D34-E2A9-4595-9DB2-5472E077CA49}"/>
          </ac:spMkLst>
        </pc:spChg>
        <pc:spChg chg="add del">
          <ac:chgData name="Uhlířová Jana" userId="caafea1a-03d7-4c9b-ab12-f4adabe36995" providerId="ADAL" clId="{89032740-70DE-4124-A101-07278F59B60E}" dt="2025-01-22T12:51:28.111" v="967" actId="26606"/>
          <ac:spMkLst>
            <pc:docMk/>
            <pc:sldMk cId="704292840" sldId="273"/>
            <ac:spMk id="16" creationId="{63DAB858-5A0C-4AFF-AAC6-705EDF8DB733}"/>
          </ac:spMkLst>
        </pc:spChg>
        <pc:spChg chg="add del">
          <ac:chgData name="Uhlířová Jana" userId="caafea1a-03d7-4c9b-ab12-f4adabe36995" providerId="ADAL" clId="{89032740-70DE-4124-A101-07278F59B60E}" dt="2025-01-22T12:52:17.694" v="972" actId="26606"/>
          <ac:spMkLst>
            <pc:docMk/>
            <pc:sldMk cId="704292840" sldId="273"/>
            <ac:spMk id="17" creationId="{9B6CD22E-2269-419F-9E81-016EA035D4C1}"/>
          </ac:spMkLst>
        </pc:spChg>
        <pc:spChg chg="add del">
          <ac:chgData name="Uhlířová Jana" userId="caafea1a-03d7-4c9b-ab12-f4adabe36995" providerId="ADAL" clId="{89032740-70DE-4124-A101-07278F59B60E}" dt="2025-01-22T12:51:38.299" v="969" actId="26606"/>
          <ac:spMkLst>
            <pc:docMk/>
            <pc:sldMk cId="704292840" sldId="273"/>
            <ac:spMk id="18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2T12:51:38.299" v="969" actId="26606"/>
          <ac:spMkLst>
            <pc:docMk/>
            <pc:sldMk cId="704292840" sldId="273"/>
            <ac:spMk id="19" creationId="{F49775AF-8896-43EE-92C6-83497D6DC56F}"/>
          </ac:spMkLst>
        </pc:spChg>
        <pc:spChg chg="add del">
          <ac:chgData name="Uhlířová Jana" userId="caafea1a-03d7-4c9b-ab12-f4adabe36995" providerId="ADAL" clId="{89032740-70DE-4124-A101-07278F59B60E}" dt="2025-01-22T12:52:17.694" v="972" actId="26606"/>
          <ac:spMkLst>
            <pc:docMk/>
            <pc:sldMk cId="704292840" sldId="273"/>
            <ac:spMk id="21" creationId="{AA607D34-E2A9-4595-9DB2-5472E077CA49}"/>
          </ac:spMkLst>
        </pc:spChg>
        <pc:spChg chg="add del">
          <ac:chgData name="Uhlířová Jana" userId="caafea1a-03d7-4c9b-ab12-f4adabe36995" providerId="ADAL" clId="{89032740-70DE-4124-A101-07278F59B60E}" dt="2025-01-22T12:52:17.694" v="972" actId="26606"/>
          <ac:spMkLst>
            <pc:docMk/>
            <pc:sldMk cId="704292840" sldId="273"/>
            <ac:spMk id="22" creationId="{63DAB858-5A0C-4AFF-AAC6-705EDF8DB733}"/>
          </ac:spMkLst>
        </pc:spChg>
        <pc:spChg chg="add del">
          <ac:chgData name="Uhlířová Jana" userId="caafea1a-03d7-4c9b-ab12-f4adabe36995" providerId="ADAL" clId="{89032740-70DE-4124-A101-07278F59B60E}" dt="2025-01-22T12:52:17.694" v="972" actId="26606"/>
          <ac:spMkLst>
            <pc:docMk/>
            <pc:sldMk cId="704292840" sldId="273"/>
            <ac:spMk id="23" creationId="{8FFD9892-EDE5-4886-A313-66099DA8C8F1}"/>
          </ac:spMkLst>
        </pc:spChg>
        <pc:spChg chg="add del">
          <ac:chgData name="Uhlířová Jana" userId="caafea1a-03d7-4c9b-ab12-f4adabe36995" providerId="ADAL" clId="{89032740-70DE-4124-A101-07278F59B60E}" dt="2025-01-22T12:53:41.746" v="974" actId="26606"/>
          <ac:spMkLst>
            <pc:docMk/>
            <pc:sldMk cId="704292840" sldId="273"/>
            <ac:spMk id="25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2T12:53:41.746" v="974" actId="26606"/>
          <ac:spMkLst>
            <pc:docMk/>
            <pc:sldMk cId="704292840" sldId="273"/>
            <ac:spMk id="26" creationId="{F49775AF-8896-43EE-92C6-83497D6DC56F}"/>
          </ac:spMkLst>
        </pc:spChg>
        <pc:spChg chg="add del">
          <ac:chgData name="Uhlířová Jana" userId="caafea1a-03d7-4c9b-ab12-f4adabe36995" providerId="ADAL" clId="{89032740-70DE-4124-A101-07278F59B60E}" dt="2025-01-22T12:54:53.755" v="976" actId="26606"/>
          <ac:spMkLst>
            <pc:docMk/>
            <pc:sldMk cId="704292840" sldId="273"/>
            <ac:spMk id="29" creationId="{777A147A-9ED8-46B4-8660-1B3C2AA880B5}"/>
          </ac:spMkLst>
        </pc:spChg>
        <pc:spChg chg="add del">
          <ac:chgData name="Uhlířová Jana" userId="caafea1a-03d7-4c9b-ab12-f4adabe36995" providerId="ADAL" clId="{89032740-70DE-4124-A101-07278F59B60E}" dt="2025-01-22T12:54:53.755" v="976" actId="26606"/>
          <ac:spMkLst>
            <pc:docMk/>
            <pc:sldMk cId="704292840" sldId="273"/>
            <ac:spMk id="30" creationId="{5D6C15A0-C087-4593-8414-2B4EC1CDC3DE}"/>
          </ac:spMkLst>
        </pc:spChg>
        <pc:spChg chg="add del">
          <ac:chgData name="Uhlířová Jana" userId="caafea1a-03d7-4c9b-ab12-f4adabe36995" providerId="ADAL" clId="{89032740-70DE-4124-A101-07278F59B60E}" dt="2025-01-22T12:54:53.755" v="976" actId="26606"/>
          <ac:spMkLst>
            <pc:docMk/>
            <pc:sldMk cId="704292840" sldId="273"/>
            <ac:spMk id="31" creationId="{32BDE489-F076-9A27-8293-2F0674CBF4CA}"/>
          </ac:spMkLst>
        </pc:spChg>
        <pc:spChg chg="add del">
          <ac:chgData name="Uhlířová Jana" userId="caafea1a-03d7-4c9b-ab12-f4adabe36995" providerId="ADAL" clId="{89032740-70DE-4124-A101-07278F59B60E}" dt="2025-01-22T12:54:55.922" v="978" actId="26606"/>
          <ac:spMkLst>
            <pc:docMk/>
            <pc:sldMk cId="704292840" sldId="273"/>
            <ac:spMk id="33" creationId="{9B7AD9F6-8CE7-4299-8FC6-328F4DCD3FF9}"/>
          </ac:spMkLst>
        </pc:spChg>
        <pc:spChg chg="add del">
          <ac:chgData name="Uhlířová Jana" userId="caafea1a-03d7-4c9b-ab12-f4adabe36995" providerId="ADAL" clId="{89032740-70DE-4124-A101-07278F59B60E}" dt="2025-01-22T12:54:55.922" v="978" actId="26606"/>
          <ac:spMkLst>
            <pc:docMk/>
            <pc:sldMk cId="704292840" sldId="273"/>
            <ac:spMk id="34" creationId="{F49775AF-8896-43EE-92C6-83497D6DC56F}"/>
          </ac:spMkLst>
        </pc:spChg>
        <pc:spChg chg="add del">
          <ac:chgData name="Uhlířová Jana" userId="caafea1a-03d7-4c9b-ab12-f4adabe36995" providerId="ADAL" clId="{89032740-70DE-4124-A101-07278F59B60E}" dt="2025-01-22T14:32:59.212" v="2292" actId="700"/>
          <ac:spMkLst>
            <pc:docMk/>
            <pc:sldMk cId="704292840" sldId="273"/>
            <ac:spMk id="37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4:32:59.212" v="2292" actId="700"/>
          <ac:spMkLst>
            <pc:docMk/>
            <pc:sldMk cId="704292840" sldId="273"/>
            <ac:spMk id="38" creationId="{DB17E863-922E-4C26-BD64-E8FD41D28661}"/>
          </ac:spMkLst>
        </pc:spChg>
        <pc:spChg chg="add mod ord">
          <ac:chgData name="Uhlířová Jana" userId="caafea1a-03d7-4c9b-ab12-f4adabe36995" providerId="ADAL" clId="{89032740-70DE-4124-A101-07278F59B60E}" dt="2025-01-23T14:45:00.850" v="4158" actId="2711"/>
          <ac:spMkLst>
            <pc:docMk/>
            <pc:sldMk cId="704292840" sldId="273"/>
            <ac:spMk id="39" creationId="{32BDE489-F076-9A27-8293-2F0674CBF4CA}"/>
          </ac:spMkLst>
        </pc:spChg>
        <pc:spChg chg="add del">
          <ac:chgData name="Uhlířová Jana" userId="caafea1a-03d7-4c9b-ab12-f4adabe36995" providerId="ADAL" clId="{89032740-70DE-4124-A101-07278F59B60E}" dt="2025-01-22T14:33:06.312" v="2294" actId="26606"/>
          <ac:spMkLst>
            <pc:docMk/>
            <pc:sldMk cId="704292840" sldId="273"/>
            <ac:spMk id="44" creationId="{777A147A-9ED8-46B4-8660-1B3C2AA880B5}"/>
          </ac:spMkLst>
        </pc:spChg>
        <pc:spChg chg="add del">
          <ac:chgData name="Uhlířová Jana" userId="caafea1a-03d7-4c9b-ab12-f4adabe36995" providerId="ADAL" clId="{89032740-70DE-4124-A101-07278F59B60E}" dt="2025-01-22T14:33:22.280" v="2296" actId="26606"/>
          <ac:spMkLst>
            <pc:docMk/>
            <pc:sldMk cId="704292840" sldId="273"/>
            <ac:spMk id="45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4:33:06.312" v="2294" actId="26606"/>
          <ac:spMkLst>
            <pc:docMk/>
            <pc:sldMk cId="704292840" sldId="273"/>
            <ac:spMk id="46" creationId="{5D6C15A0-C087-4593-8414-2B4EC1CDC3DE}"/>
          </ac:spMkLst>
        </pc:spChg>
        <pc:spChg chg="add del">
          <ac:chgData name="Uhlířová Jana" userId="caafea1a-03d7-4c9b-ab12-f4adabe36995" providerId="ADAL" clId="{89032740-70DE-4124-A101-07278F59B60E}" dt="2025-01-22T14:33:22.280" v="2296" actId="26606"/>
          <ac:spMkLst>
            <pc:docMk/>
            <pc:sldMk cId="704292840" sldId="273"/>
            <ac:spMk id="47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2T14:33:25.135" v="2298" actId="26606"/>
          <ac:spMkLst>
            <pc:docMk/>
            <pc:sldMk cId="704292840" sldId="273"/>
            <ac:spMk id="49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2T14:33:25.135" v="2298" actId="26606"/>
          <ac:spMkLst>
            <pc:docMk/>
            <pc:sldMk cId="704292840" sldId="273"/>
            <ac:spMk id="5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33:44.250" v="2300" actId="26606"/>
          <ac:spMkLst>
            <pc:docMk/>
            <pc:sldMk cId="704292840" sldId="273"/>
            <ac:spMk id="52" creationId="{F94AA2BD-2E3F-4B1D-8127-5744B8115311}"/>
          </ac:spMkLst>
        </pc:spChg>
        <pc:spChg chg="add del">
          <ac:chgData name="Uhlířová Jana" userId="caafea1a-03d7-4c9b-ab12-f4adabe36995" providerId="ADAL" clId="{89032740-70DE-4124-A101-07278F59B60E}" dt="2025-01-22T14:33:44.250" v="2300" actId="26606"/>
          <ac:spMkLst>
            <pc:docMk/>
            <pc:sldMk cId="704292840" sldId="273"/>
            <ac:spMk id="53" creationId="{4BD02261-2DC8-4AA8-9E16-7751AE892445}"/>
          </ac:spMkLst>
        </pc:spChg>
        <pc:spChg chg="add del">
          <ac:chgData name="Uhlířová Jana" userId="caafea1a-03d7-4c9b-ab12-f4adabe36995" providerId="ADAL" clId="{89032740-70DE-4124-A101-07278F59B60E}" dt="2025-01-22T14:33:44.250" v="2300" actId="26606"/>
          <ac:spMkLst>
            <pc:docMk/>
            <pc:sldMk cId="704292840" sldId="273"/>
            <ac:spMk id="54" creationId="{3D752CF2-2291-40B5-B462-C17B174C10BC}"/>
          </ac:spMkLst>
        </pc:spChg>
        <pc:spChg chg="add del">
          <ac:chgData name="Uhlířová Jana" userId="caafea1a-03d7-4c9b-ab12-f4adabe36995" providerId="ADAL" clId="{89032740-70DE-4124-A101-07278F59B60E}" dt="2025-01-22T14:33:47.104" v="2302" actId="26606"/>
          <ac:spMkLst>
            <pc:docMk/>
            <pc:sldMk cId="704292840" sldId="273"/>
            <ac:spMk id="57" creationId="{0D7B6173-1D58-48E2-83CF-37350F315F75}"/>
          </ac:spMkLst>
        </pc:spChg>
        <pc:spChg chg="add del">
          <ac:chgData name="Uhlířová Jana" userId="caafea1a-03d7-4c9b-ab12-f4adabe36995" providerId="ADAL" clId="{89032740-70DE-4124-A101-07278F59B60E}" dt="2025-01-22T14:33:47.104" v="2302" actId="26606"/>
          <ac:spMkLst>
            <pc:docMk/>
            <pc:sldMk cId="704292840" sldId="273"/>
            <ac:spMk id="58" creationId="{C7465CB2-E160-4D8E-B8B3-B7AFCAFC5BC1}"/>
          </ac:spMkLst>
        </pc:spChg>
        <pc:spChg chg="add del">
          <ac:chgData name="Uhlířová Jana" userId="caafea1a-03d7-4c9b-ab12-f4adabe36995" providerId="ADAL" clId="{89032740-70DE-4124-A101-07278F59B60E}" dt="2025-01-22T14:33:47.104" v="2302" actId="26606"/>
          <ac:spMkLst>
            <pc:docMk/>
            <pc:sldMk cId="704292840" sldId="273"/>
            <ac:spMk id="59" creationId="{1A8FFABF-F1A6-4C80-A0A6-29F3162FEFFE}"/>
          </ac:spMkLst>
        </pc:spChg>
        <pc:spChg chg="add del">
          <ac:chgData name="Uhlířová Jana" userId="caafea1a-03d7-4c9b-ab12-f4adabe36995" providerId="ADAL" clId="{89032740-70DE-4124-A101-07278F59B60E}" dt="2025-01-22T14:33:47.104" v="2302" actId="26606"/>
          <ac:spMkLst>
            <pc:docMk/>
            <pc:sldMk cId="704292840" sldId="273"/>
            <ac:spMk id="60" creationId="{ED4C1E4B-EA97-41D4-855C-680107905C03}"/>
          </ac:spMkLst>
        </pc:spChg>
        <pc:spChg chg="add del">
          <ac:chgData name="Uhlířová Jana" userId="caafea1a-03d7-4c9b-ab12-f4adabe36995" providerId="ADAL" clId="{89032740-70DE-4124-A101-07278F59B60E}" dt="2025-01-22T14:33:49.831" v="2304" actId="26606"/>
          <ac:spMkLst>
            <pc:docMk/>
            <pc:sldMk cId="704292840" sldId="273"/>
            <ac:spMk id="62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4:33:49.831" v="2304" actId="26606"/>
          <ac:spMkLst>
            <pc:docMk/>
            <pc:sldMk cId="704292840" sldId="273"/>
            <ac:spMk id="63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2T14:34:10.545" v="2306" actId="26606"/>
          <ac:spMkLst>
            <pc:docMk/>
            <pc:sldMk cId="704292840" sldId="273"/>
            <ac:spMk id="66" creationId="{777A147A-9ED8-46B4-8660-1B3C2AA880B5}"/>
          </ac:spMkLst>
        </pc:spChg>
        <pc:spChg chg="add del">
          <ac:chgData name="Uhlířová Jana" userId="caafea1a-03d7-4c9b-ab12-f4adabe36995" providerId="ADAL" clId="{89032740-70DE-4124-A101-07278F59B60E}" dt="2025-01-22T14:34:10.545" v="2306" actId="26606"/>
          <ac:spMkLst>
            <pc:docMk/>
            <pc:sldMk cId="704292840" sldId="273"/>
            <ac:spMk id="67" creationId="{5D6C15A0-C087-4593-8414-2B4EC1CDC3DE}"/>
          </ac:spMkLst>
        </pc:spChg>
        <pc:spChg chg="add del">
          <ac:chgData name="Uhlířová Jana" userId="caafea1a-03d7-4c9b-ab12-f4adabe36995" providerId="ADAL" clId="{89032740-70DE-4124-A101-07278F59B60E}" dt="2025-01-22T14:34:16.368" v="2308" actId="26606"/>
          <ac:spMkLst>
            <pc:docMk/>
            <pc:sldMk cId="704292840" sldId="273"/>
            <ac:spMk id="69" creationId="{F13C74B1-5B17-4795-BED0-7140497B445A}"/>
          </ac:spMkLst>
        </pc:spChg>
        <pc:spChg chg="add del">
          <ac:chgData name="Uhlířová Jana" userId="caafea1a-03d7-4c9b-ab12-f4adabe36995" providerId="ADAL" clId="{89032740-70DE-4124-A101-07278F59B60E}" dt="2025-01-22T14:34:16.368" v="2308" actId="26606"/>
          <ac:spMkLst>
            <pc:docMk/>
            <pc:sldMk cId="704292840" sldId="273"/>
            <ac:spMk id="70" creationId="{D4974D33-8DC5-464E-8C6D-BE58F0669C17}"/>
          </ac:spMkLst>
        </pc:spChg>
        <pc:spChg chg="add del">
          <ac:chgData name="Uhlířová Jana" userId="caafea1a-03d7-4c9b-ab12-f4adabe36995" providerId="ADAL" clId="{89032740-70DE-4124-A101-07278F59B60E}" dt="2025-01-23T14:17:46.449" v="3709" actId="26606"/>
          <ac:spMkLst>
            <pc:docMk/>
            <pc:sldMk cId="704292840" sldId="273"/>
            <ac:spMk id="73" creationId="{777A147A-9ED8-46B4-8660-1B3C2AA880B5}"/>
          </ac:spMkLst>
        </pc:spChg>
        <pc:spChg chg="add del">
          <ac:chgData name="Uhlířová Jana" userId="caafea1a-03d7-4c9b-ab12-f4adabe36995" providerId="ADAL" clId="{89032740-70DE-4124-A101-07278F59B60E}" dt="2025-01-23T14:17:46.449" v="3709" actId="26606"/>
          <ac:spMkLst>
            <pc:docMk/>
            <pc:sldMk cId="704292840" sldId="273"/>
            <ac:spMk id="74" creationId="{5D6C15A0-C087-4593-8414-2B4EC1CDC3DE}"/>
          </ac:spMkLst>
        </pc:spChg>
        <pc:spChg chg="add del">
          <ac:chgData name="Uhlířová Jana" userId="caafea1a-03d7-4c9b-ab12-f4adabe36995" providerId="ADAL" clId="{89032740-70DE-4124-A101-07278F59B60E}" dt="2025-01-23T14:19:30.906" v="3867" actId="26606"/>
          <ac:spMkLst>
            <pc:docMk/>
            <pc:sldMk cId="704292840" sldId="273"/>
            <ac:spMk id="81" creationId="{245A9F99-D9B1-4094-A2E2-B90AC1DB7B9C}"/>
          </ac:spMkLst>
        </pc:spChg>
        <pc:spChg chg="add del">
          <ac:chgData name="Uhlířová Jana" userId="caafea1a-03d7-4c9b-ab12-f4adabe36995" providerId="ADAL" clId="{89032740-70DE-4124-A101-07278F59B60E}" dt="2025-01-23T14:19:30.906" v="3867" actId="26606"/>
          <ac:spMkLst>
            <pc:docMk/>
            <pc:sldMk cId="704292840" sldId="273"/>
            <ac:spMk id="83" creationId="{B7FAF607-473A-4A43-A23D-BBFF5C4117BB}"/>
          </ac:spMkLst>
        </pc:spChg>
        <pc:spChg chg="add">
          <ac:chgData name="Uhlířová Jana" userId="caafea1a-03d7-4c9b-ab12-f4adabe36995" providerId="ADAL" clId="{89032740-70DE-4124-A101-07278F59B60E}" dt="2025-01-23T14:19:30.906" v="3867" actId="26606"/>
          <ac:spMkLst>
            <pc:docMk/>
            <pc:sldMk cId="704292840" sldId="273"/>
            <ac:spMk id="93" creationId="{85F55C16-BC21-49EF-A4FF-C3155BB93BD3}"/>
          </ac:spMkLst>
        </pc:spChg>
        <pc:spChg chg="add">
          <ac:chgData name="Uhlířová Jana" userId="caafea1a-03d7-4c9b-ab12-f4adabe36995" providerId="ADAL" clId="{89032740-70DE-4124-A101-07278F59B60E}" dt="2025-01-23T14:19:30.906" v="3867" actId="26606"/>
          <ac:spMkLst>
            <pc:docMk/>
            <pc:sldMk cId="704292840" sldId="273"/>
            <ac:spMk id="95" creationId="{0C5F069E-AFE6-4825-8945-46F2918A5019}"/>
          </ac:spMkLst>
        </pc:spChg>
        <pc:grpChg chg="add del">
          <ac:chgData name="Uhlířová Jana" userId="caafea1a-03d7-4c9b-ab12-f4adabe36995" providerId="ADAL" clId="{89032740-70DE-4124-A101-07278F59B60E}" dt="2025-01-23T14:19:30.906" v="3867" actId="26606"/>
          <ac:grpSpMkLst>
            <pc:docMk/>
            <pc:sldMk cId="704292840" sldId="273"/>
            <ac:grpSpMk id="85" creationId="{C5F6476F-D303-44D3-B30F-1BA348F0F64A}"/>
          </ac:grpSpMkLst>
        </pc:grpChg>
        <pc:picChg chg="add del">
          <ac:chgData name="Uhlířová Jana" userId="caafea1a-03d7-4c9b-ab12-f4adabe36995" providerId="ADAL" clId="{89032740-70DE-4124-A101-07278F59B60E}" dt="2025-01-22T12:51:15.566" v="965" actId="26606"/>
          <ac:picMkLst>
            <pc:docMk/>
            <pc:sldMk cId="704292840" sldId="273"/>
            <ac:picMk id="4" creationId="{072C00E7-6749-F597-C42D-CBFD3C6E12BC}"/>
          </ac:picMkLst>
        </pc:picChg>
        <pc:picChg chg="add del">
          <ac:chgData name="Uhlířová Jana" userId="caafea1a-03d7-4c9b-ab12-f4adabe36995" providerId="ADAL" clId="{89032740-70DE-4124-A101-07278F59B60E}" dt="2025-01-22T12:51:38.299" v="969" actId="26606"/>
          <ac:picMkLst>
            <pc:docMk/>
            <pc:sldMk cId="704292840" sldId="273"/>
            <ac:picMk id="20" creationId="{072C00E7-6749-F597-C42D-CBFD3C6E12BC}"/>
          </ac:picMkLst>
        </pc:picChg>
        <pc:picChg chg="add del">
          <ac:chgData name="Uhlířová Jana" userId="caafea1a-03d7-4c9b-ab12-f4adabe36995" providerId="ADAL" clId="{89032740-70DE-4124-A101-07278F59B60E}" dt="2025-01-22T12:53:41.746" v="974" actId="26606"/>
          <ac:picMkLst>
            <pc:docMk/>
            <pc:sldMk cId="704292840" sldId="273"/>
            <ac:picMk id="27" creationId="{C76D99C5-845D-1D4E-5AC0-CE8948D3CF47}"/>
          </ac:picMkLst>
        </pc:picChg>
        <pc:picChg chg="add del">
          <ac:chgData name="Uhlířová Jana" userId="caafea1a-03d7-4c9b-ab12-f4adabe36995" providerId="ADAL" clId="{89032740-70DE-4124-A101-07278F59B60E}" dt="2025-01-22T12:54:55.922" v="978" actId="26606"/>
          <ac:picMkLst>
            <pc:docMk/>
            <pc:sldMk cId="704292840" sldId="273"/>
            <ac:picMk id="35" creationId="{C76D99C5-845D-1D4E-5AC0-CE8948D3CF47}"/>
          </ac:picMkLst>
        </pc:picChg>
        <pc:picChg chg="add del">
          <ac:chgData name="Uhlířová Jana" userId="caafea1a-03d7-4c9b-ab12-f4adabe36995" providerId="ADAL" clId="{89032740-70DE-4124-A101-07278F59B60E}" dt="2025-01-22T14:33:22.280" v="2296" actId="26606"/>
          <ac:picMkLst>
            <pc:docMk/>
            <pc:sldMk cId="704292840" sldId="273"/>
            <ac:picMk id="41" creationId="{AC86EF16-554C-074C-23CE-589506A07553}"/>
          </ac:picMkLst>
        </pc:picChg>
        <pc:picChg chg="add del">
          <ac:chgData name="Uhlířová Jana" userId="caafea1a-03d7-4c9b-ab12-f4adabe36995" providerId="ADAL" clId="{89032740-70DE-4124-A101-07278F59B60E}" dt="2025-01-22T14:33:47.104" v="2302" actId="26606"/>
          <ac:picMkLst>
            <pc:docMk/>
            <pc:sldMk cId="704292840" sldId="273"/>
            <ac:picMk id="48" creationId="{BF79C704-FD27-4BBA-A751-4A80EDB173B8}"/>
          </ac:picMkLst>
        </pc:picChg>
        <pc:picChg chg="add del">
          <ac:chgData name="Uhlířová Jana" userId="caafea1a-03d7-4c9b-ab12-f4adabe36995" providerId="ADAL" clId="{89032740-70DE-4124-A101-07278F59B60E}" dt="2025-01-22T14:33:44.250" v="2300" actId="26606"/>
          <ac:picMkLst>
            <pc:docMk/>
            <pc:sldMk cId="704292840" sldId="273"/>
            <ac:picMk id="55" creationId="{F6657233-954E-3A43-6ECB-33F097ACB302}"/>
          </ac:picMkLst>
        </pc:picChg>
        <pc:picChg chg="add del">
          <ac:chgData name="Uhlířová Jana" userId="caafea1a-03d7-4c9b-ab12-f4adabe36995" providerId="ADAL" clId="{89032740-70DE-4124-A101-07278F59B60E}" dt="2025-01-22T14:33:49.831" v="2304" actId="26606"/>
          <ac:picMkLst>
            <pc:docMk/>
            <pc:sldMk cId="704292840" sldId="273"/>
            <ac:picMk id="64" creationId="{AC86EF16-554C-074C-23CE-589506A07553}"/>
          </ac:picMkLst>
        </pc:picChg>
        <pc:picChg chg="add del">
          <ac:chgData name="Uhlířová Jana" userId="caafea1a-03d7-4c9b-ab12-f4adabe36995" providerId="ADAL" clId="{89032740-70DE-4124-A101-07278F59B60E}" dt="2025-01-22T14:34:16.368" v="2308" actId="26606"/>
          <ac:picMkLst>
            <pc:docMk/>
            <pc:sldMk cId="704292840" sldId="273"/>
            <ac:picMk id="71" creationId="{AC86EF16-554C-074C-23CE-589506A07553}"/>
          </ac:picMkLst>
        </pc:picChg>
        <pc:picChg chg="add del mod">
          <ac:chgData name="Uhlířová Jana" userId="caafea1a-03d7-4c9b-ab12-f4adabe36995" providerId="ADAL" clId="{89032740-70DE-4124-A101-07278F59B60E}" dt="2025-01-23T14:19:30.906" v="3867" actId="26606"/>
          <ac:picMkLst>
            <pc:docMk/>
            <pc:sldMk cId="704292840" sldId="273"/>
            <ac:picMk id="78" creationId="{76767252-B614-D37E-40B5-06120D31FE67}"/>
          </ac:picMkLst>
        </pc:picChg>
      </pc:sldChg>
      <pc:sldChg chg="addSp delSp modSp add del mod ord setBg modClrScheme delDesignElem chgLayout">
        <pc:chgData name="Uhlířová Jana" userId="caafea1a-03d7-4c9b-ab12-f4adabe36995" providerId="ADAL" clId="{89032740-70DE-4124-A101-07278F59B60E}" dt="2025-01-23T14:15:53.709" v="3705"/>
        <pc:sldMkLst>
          <pc:docMk/>
          <pc:sldMk cId="1782139478" sldId="274"/>
        </pc:sldMkLst>
        <pc:spChg chg="mod ord">
          <ac:chgData name="Uhlířová Jana" userId="caafea1a-03d7-4c9b-ab12-f4adabe36995" providerId="ADAL" clId="{89032740-70DE-4124-A101-07278F59B60E}" dt="2025-01-23T14:15:53.709" v="3705"/>
          <ac:spMkLst>
            <pc:docMk/>
            <pc:sldMk cId="1782139478" sldId="274"/>
            <ac:spMk id="2" creationId="{6FE6E0A3-18D7-C266-B63B-5A768E40D786}"/>
          </ac:spMkLst>
        </pc:spChg>
        <pc:spChg chg="add mod">
          <ac:chgData name="Uhlířová Jana" userId="caafea1a-03d7-4c9b-ab12-f4adabe36995" providerId="ADAL" clId="{89032740-70DE-4124-A101-07278F59B60E}" dt="2025-01-22T13:54:03.447" v="2100" actId="113"/>
          <ac:spMkLst>
            <pc:docMk/>
            <pc:sldMk cId="1782139478" sldId="274"/>
            <ac:spMk id="6" creationId="{6661F5DF-AB0E-A2BA-BE2B-884ACAF450E8}"/>
          </ac:spMkLst>
        </pc:spChg>
        <pc:spChg chg="add del">
          <ac:chgData name="Uhlířová Jana" userId="caafea1a-03d7-4c9b-ab12-f4adabe36995" providerId="ADAL" clId="{89032740-70DE-4124-A101-07278F59B60E}" dt="2025-01-22T13:47:17.304" v="2009" actId="26606"/>
          <ac:spMkLst>
            <pc:docMk/>
            <pc:sldMk cId="1782139478" sldId="274"/>
            <ac:spMk id="7" creationId="{257363FD-7E77-4145-9483-331A807ADF0E}"/>
          </ac:spMkLst>
        </pc:spChg>
        <pc:spChg chg="add mod">
          <ac:chgData name="Uhlířová Jana" userId="caafea1a-03d7-4c9b-ab12-f4adabe36995" providerId="ADAL" clId="{89032740-70DE-4124-A101-07278F59B60E}" dt="2025-01-22T13:53:41.601" v="2097" actId="164"/>
          <ac:spMkLst>
            <pc:docMk/>
            <pc:sldMk cId="1782139478" sldId="274"/>
            <ac:spMk id="8" creationId="{EFE5A74C-6079-964C-E9D7-BE7192D87910}"/>
          </ac:spMkLst>
        </pc:spChg>
        <pc:spChg chg="add del">
          <ac:chgData name="Uhlířová Jana" userId="caafea1a-03d7-4c9b-ab12-f4adabe36995" providerId="ADAL" clId="{89032740-70DE-4124-A101-07278F59B60E}" dt="2025-01-22T13:45:24.279" v="1998" actId="26606"/>
          <ac:spMkLst>
            <pc:docMk/>
            <pc:sldMk cId="1782139478" sldId="274"/>
            <ac:spMk id="10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782139478" sldId="274"/>
            <ac:spMk id="11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3:45:24.279" v="1998" actId="26606"/>
          <ac:spMkLst>
            <pc:docMk/>
            <pc:sldMk cId="1782139478" sldId="274"/>
            <ac:spMk id="12" creationId="{B2DD41CD-8F47-4F56-AD12-4E2FF7696987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782139478" sldId="274"/>
            <ac:spMk id="13" creationId="{B2DD41CD-8F47-4F56-AD12-4E2FF7696987}"/>
          </ac:spMkLst>
        </pc:spChg>
        <pc:spChg chg="add del">
          <ac:chgData name="Uhlířová Jana" userId="caafea1a-03d7-4c9b-ab12-f4adabe36995" providerId="ADAL" clId="{89032740-70DE-4124-A101-07278F59B60E}" dt="2025-01-22T13:46:03.188" v="2000" actId="26606"/>
          <ac:spMkLst>
            <pc:docMk/>
            <pc:sldMk cId="1782139478" sldId="274"/>
            <ac:spMk id="14" creationId="{B50AB553-2A96-4A92-96F2-93548E096954}"/>
          </ac:spMkLst>
        </pc:spChg>
        <pc:spChg chg="add del">
          <ac:chgData name="Uhlířová Jana" userId="caafea1a-03d7-4c9b-ab12-f4adabe36995" providerId="ADAL" clId="{89032740-70DE-4124-A101-07278F59B60E}" dt="2025-01-22T13:46:04.844" v="2002" actId="26606"/>
          <ac:spMkLst>
            <pc:docMk/>
            <pc:sldMk cId="1782139478" sldId="274"/>
            <ac:spMk id="16" creationId="{D009D6D5-DAC2-4A8B-A17A-E206B9012D09}"/>
          </ac:spMkLst>
        </pc:spChg>
        <pc:spChg chg="add del">
          <ac:chgData name="Uhlířová Jana" userId="caafea1a-03d7-4c9b-ab12-f4adabe36995" providerId="ADAL" clId="{89032740-70DE-4124-A101-07278F59B60E}" dt="2025-01-22T13:46:42.665" v="2007" actId="700"/>
          <ac:spMkLst>
            <pc:docMk/>
            <pc:sldMk cId="1782139478" sldId="274"/>
            <ac:spMk id="18" creationId="{45D37F4E-DDB4-456B-97E0-9937730A039F}"/>
          </ac:spMkLst>
        </pc:spChg>
        <pc:spChg chg="add del">
          <ac:chgData name="Uhlířová Jana" userId="caafea1a-03d7-4c9b-ab12-f4adabe36995" providerId="ADAL" clId="{89032740-70DE-4124-A101-07278F59B60E}" dt="2025-01-22T13:46:42.665" v="2007" actId="700"/>
          <ac:spMkLst>
            <pc:docMk/>
            <pc:sldMk cId="1782139478" sldId="274"/>
            <ac:spMk id="19" creationId="{B2DD41CD-8F47-4F56-AD12-4E2FF7696987}"/>
          </ac:spMkLst>
        </pc:spChg>
        <pc:spChg chg="del">
          <ac:chgData name="Uhlířová Jana" userId="caafea1a-03d7-4c9b-ab12-f4adabe36995" providerId="ADAL" clId="{89032740-70DE-4124-A101-07278F59B60E}" dt="2025-01-22T13:45:03.427" v="1996" actId="700"/>
          <ac:spMkLst>
            <pc:docMk/>
            <pc:sldMk cId="1782139478" sldId="274"/>
            <ac:spMk id="20" creationId="{F13C74B1-5B17-4795-BED0-7140497B445A}"/>
          </ac:spMkLst>
        </pc:spChg>
        <pc:spChg chg="del">
          <ac:chgData name="Uhlířová Jana" userId="caafea1a-03d7-4c9b-ab12-f4adabe36995" providerId="ADAL" clId="{89032740-70DE-4124-A101-07278F59B60E}" dt="2025-01-22T13:45:03.427" v="1996" actId="700"/>
          <ac:spMkLst>
            <pc:docMk/>
            <pc:sldMk cId="1782139478" sldId="274"/>
            <ac:spMk id="23" creationId="{D4974D33-8DC5-464E-8C6D-BE58F0669C17}"/>
          </ac:spMkLst>
        </pc:spChg>
        <pc:grpChg chg="add mod">
          <ac:chgData name="Uhlířová Jana" userId="caafea1a-03d7-4c9b-ab12-f4adabe36995" providerId="ADAL" clId="{89032740-70DE-4124-A101-07278F59B60E}" dt="2025-01-22T15:45:35.380" v="2798" actId="1076"/>
          <ac:grpSpMkLst>
            <pc:docMk/>
            <pc:sldMk cId="1782139478" sldId="274"/>
            <ac:grpSpMk id="15" creationId="{A60E80E6-4A59-7AC7-F15E-CF0A0CF7B175}"/>
          </ac:grpSpMkLst>
        </pc:grpChg>
        <pc:graphicFrameChg chg="add del mod modGraphic">
          <ac:chgData name="Uhlířová Jana" userId="caafea1a-03d7-4c9b-ab12-f4adabe36995" providerId="ADAL" clId="{89032740-70DE-4124-A101-07278F59B60E}" dt="2025-01-22T13:37:57.230" v="1902" actId="1032"/>
          <ac:graphicFrameMkLst>
            <pc:docMk/>
            <pc:sldMk cId="1782139478" sldId="274"/>
            <ac:graphicFrameMk id="3" creationId="{5A02370B-8074-3B9D-E66C-B4F21CDA3F7A}"/>
          </ac:graphicFrameMkLst>
        </pc:graphicFrameChg>
        <pc:graphicFrameChg chg="del mod">
          <ac:chgData name="Uhlířová Jana" userId="caafea1a-03d7-4c9b-ab12-f4adabe36995" providerId="ADAL" clId="{89032740-70DE-4124-A101-07278F59B60E}" dt="2025-01-22T13:38:41.548" v="1907" actId="21"/>
          <ac:graphicFrameMkLst>
            <pc:docMk/>
            <pc:sldMk cId="1782139478" sldId="274"/>
            <ac:graphicFrameMk id="4" creationId="{0EBF2054-BE7A-061C-7522-8106C205E192}"/>
          </ac:graphicFrameMkLst>
        </pc:graphicFrameChg>
        <pc:graphicFrameChg chg="add mod modGraphic">
          <ac:chgData name="Uhlířová Jana" userId="caafea1a-03d7-4c9b-ab12-f4adabe36995" providerId="ADAL" clId="{89032740-70DE-4124-A101-07278F59B60E}" dt="2025-01-22T15:45:59.141" v="2802" actId="20577"/>
          <ac:graphicFrameMkLst>
            <pc:docMk/>
            <pc:sldMk cId="1782139478" sldId="274"/>
            <ac:graphicFrameMk id="5" creationId="{F4F299E6-39A3-7B80-FBE8-1957924CD0C3}"/>
          </ac:graphicFrameMkLst>
        </pc:graphicFrameChg>
        <pc:cxnChg chg="del">
          <ac:chgData name="Uhlířová Jana" userId="caafea1a-03d7-4c9b-ab12-f4adabe36995" providerId="ADAL" clId="{89032740-70DE-4124-A101-07278F59B60E}" dt="2025-01-22T13:37:15.648" v="1897" actId="21"/>
          <ac:cxnSpMkLst>
            <pc:docMk/>
            <pc:sldMk cId="1782139478" sldId="274"/>
            <ac:cxnSpMk id="9" creationId="{63ED4FBB-6ECD-E8BA-8B5C-5765034882FC}"/>
          </ac:cxnSpMkLst>
        </pc:cxnChg>
      </pc:sldChg>
      <pc:sldChg chg="addSp delSp modSp add del mod ord setBg modClrScheme delDesignElem modCm chgLayout">
        <pc:chgData name="Uhlířová Jana" userId="caafea1a-03d7-4c9b-ab12-f4adabe36995" providerId="ADAL" clId="{89032740-70DE-4124-A101-07278F59B60E}" dt="2025-01-23T14:34:16.379" v="4123" actId="14100"/>
        <pc:sldMkLst>
          <pc:docMk/>
          <pc:sldMk cId="3789340072" sldId="275"/>
        </pc:sldMkLst>
        <pc:spChg chg="mod ord">
          <ac:chgData name="Uhlířová Jana" userId="caafea1a-03d7-4c9b-ab12-f4adabe36995" providerId="ADAL" clId="{89032740-70DE-4124-A101-07278F59B60E}" dt="2025-01-23T14:04:39.876" v="3557" actId="122"/>
          <ac:spMkLst>
            <pc:docMk/>
            <pc:sldMk cId="3789340072" sldId="275"/>
            <ac:spMk id="2" creationId="{6FE6E0A3-18D7-C266-B63B-5A768E40D786}"/>
          </ac:spMkLst>
        </pc:spChg>
        <pc:spChg chg="mod ord">
          <ac:chgData name="Uhlířová Jana" userId="caafea1a-03d7-4c9b-ab12-f4adabe36995" providerId="ADAL" clId="{89032740-70DE-4124-A101-07278F59B60E}" dt="2025-01-23T13:57:27.317" v="3428" actId="700"/>
          <ac:spMkLst>
            <pc:docMk/>
            <pc:sldMk cId="3789340072" sldId="275"/>
            <ac:spMk id="3" creationId="{5F274285-A686-F6AC-C589-2CC181888808}"/>
          </ac:spMkLst>
        </pc:spChg>
        <pc:spChg chg="add mod ord">
          <ac:chgData name="Uhlířová Jana" userId="caafea1a-03d7-4c9b-ab12-f4adabe36995" providerId="ADAL" clId="{89032740-70DE-4124-A101-07278F59B60E}" dt="2025-01-23T13:57:27.317" v="3428" actId="700"/>
          <ac:spMkLst>
            <pc:docMk/>
            <pc:sldMk cId="3789340072" sldId="275"/>
            <ac:spMk id="4" creationId="{612A4EF4-0A0A-DF80-80BE-8B20F25DBC85}"/>
          </ac:spMkLst>
        </pc:spChg>
        <pc:spChg chg="add del mod ord">
          <ac:chgData name="Uhlířová Jana" userId="caafea1a-03d7-4c9b-ab12-f4adabe36995" providerId="ADAL" clId="{89032740-70DE-4124-A101-07278F59B60E}" dt="2025-01-23T08:20:23.001" v="2907" actId="700"/>
          <ac:spMkLst>
            <pc:docMk/>
            <pc:sldMk cId="3789340072" sldId="275"/>
            <ac:spMk id="4" creationId="{86044461-C79B-BE0B-3BC1-FB88276FED86}"/>
          </ac:spMkLst>
        </pc:spChg>
        <pc:spChg chg="add del">
          <ac:chgData name="Uhlířová Jana" userId="caafea1a-03d7-4c9b-ab12-f4adabe36995" providerId="ADAL" clId="{89032740-70DE-4124-A101-07278F59B60E}" dt="2025-01-23T13:30:20.383" v="3206" actId="700"/>
          <ac:spMkLst>
            <pc:docMk/>
            <pc:sldMk cId="3789340072" sldId="275"/>
            <ac:spMk id="5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13:30:20.383" v="3206" actId="700"/>
          <ac:spMkLst>
            <pc:docMk/>
            <pc:sldMk cId="3789340072" sldId="275"/>
            <ac:spMk id="6" creationId="{FBD77573-9EF2-4C35-8285-A1CF6FBB0EA5}"/>
          </ac:spMkLst>
        </pc:spChg>
        <pc:spChg chg="add del mod ord">
          <ac:chgData name="Uhlířová Jana" userId="caafea1a-03d7-4c9b-ab12-f4adabe36995" providerId="ADAL" clId="{89032740-70DE-4124-A101-07278F59B60E}" dt="2025-01-23T08:20:49.387" v="2911" actId="700"/>
          <ac:spMkLst>
            <pc:docMk/>
            <pc:sldMk cId="3789340072" sldId="275"/>
            <ac:spMk id="7" creationId="{36F84B2D-97FA-5EB4-EA31-B6CE3D887D27}"/>
          </ac:spMkLst>
        </pc:spChg>
        <pc:spChg chg="del">
          <ac:chgData name="Uhlířová Jana" userId="caafea1a-03d7-4c9b-ab12-f4adabe36995" providerId="ADAL" clId="{89032740-70DE-4124-A101-07278F59B60E}" dt="2025-01-22T14:00:49.485" v="2111" actId="700"/>
          <ac:spMkLst>
            <pc:docMk/>
            <pc:sldMk cId="3789340072" sldId="275"/>
            <ac:spMk id="8" creationId="{100EDD19-6802-4EC3-95CE-CFFAB042CFD6}"/>
          </ac:spMkLst>
        </pc:spChg>
        <pc:spChg chg="add del mod ord">
          <ac:chgData name="Uhlířová Jana" userId="caafea1a-03d7-4c9b-ab12-f4adabe36995" providerId="ADAL" clId="{89032740-70DE-4124-A101-07278F59B60E}" dt="2025-01-23T08:20:49.387" v="2911" actId="700"/>
          <ac:spMkLst>
            <pc:docMk/>
            <pc:sldMk cId="3789340072" sldId="275"/>
            <ac:spMk id="8" creationId="{94B6046A-3F99-619C-4FAF-CE2FE3BC3358}"/>
          </ac:spMkLst>
        </pc:spChg>
        <pc:spChg chg="add del mod ord">
          <ac:chgData name="Uhlířová Jana" userId="caafea1a-03d7-4c9b-ab12-f4adabe36995" providerId="ADAL" clId="{89032740-70DE-4124-A101-07278F59B60E}" dt="2025-01-23T08:20:49.387" v="2911" actId="700"/>
          <ac:spMkLst>
            <pc:docMk/>
            <pc:sldMk cId="3789340072" sldId="275"/>
            <ac:spMk id="9" creationId="{EF8570D8-0D40-DC20-4968-3EEDF427CB44}"/>
          </ac:spMkLst>
        </pc:spChg>
        <pc:spChg chg="add del mod ord">
          <ac:chgData name="Uhlířová Jana" userId="caafea1a-03d7-4c9b-ab12-f4adabe36995" providerId="ADAL" clId="{89032740-70DE-4124-A101-07278F59B60E}" dt="2025-01-23T08:21:44.139" v="2914" actId="700"/>
          <ac:spMkLst>
            <pc:docMk/>
            <pc:sldMk cId="3789340072" sldId="275"/>
            <ac:spMk id="10" creationId="{AF46C758-E6B4-7A00-4093-A6841CE94B17}"/>
          </ac:spMkLst>
        </pc:spChg>
        <pc:spChg chg="del">
          <ac:chgData name="Uhlířová Jana" userId="caafea1a-03d7-4c9b-ab12-f4adabe36995" providerId="ADAL" clId="{89032740-70DE-4124-A101-07278F59B60E}" dt="2025-01-22T14:00:49.485" v="2111" actId="700"/>
          <ac:spMkLst>
            <pc:docMk/>
            <pc:sldMk cId="3789340072" sldId="275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2T14:06:13.973" v="2130" actId="26606"/>
          <ac:spMkLst>
            <pc:docMk/>
            <pc:sldMk cId="3789340072" sldId="275"/>
            <ac:spMk id="12" creationId="{7B831B6F-405A-4B47-B9BB-5CA88F285844}"/>
          </ac:spMkLst>
        </pc:spChg>
        <pc:spChg chg="add mod">
          <ac:chgData name="Uhlířová Jana" userId="caafea1a-03d7-4c9b-ab12-f4adabe36995" providerId="ADAL" clId="{89032740-70DE-4124-A101-07278F59B60E}" dt="2025-01-23T14:29:10.438" v="4066" actId="1076"/>
          <ac:spMkLst>
            <pc:docMk/>
            <pc:sldMk cId="3789340072" sldId="275"/>
            <ac:spMk id="12" creationId="{F25A1E16-4F93-BAD5-D175-5EE9A497D488}"/>
          </ac:spMkLst>
        </pc:spChg>
        <pc:spChg chg="add del">
          <ac:chgData name="Uhlířová Jana" userId="caafea1a-03d7-4c9b-ab12-f4adabe36995" providerId="ADAL" clId="{89032740-70DE-4124-A101-07278F59B60E}" dt="2025-01-22T14:06:13.973" v="2130" actId="26606"/>
          <ac:spMkLst>
            <pc:docMk/>
            <pc:sldMk cId="3789340072" sldId="275"/>
            <ac:spMk id="14" creationId="{15109354-9C5D-4F8C-B0E6-D1043C7BF20A}"/>
          </ac:spMkLst>
        </pc:spChg>
        <pc:spChg chg="add del">
          <ac:chgData name="Uhlířová Jana" userId="caafea1a-03d7-4c9b-ab12-f4adabe36995" providerId="ADAL" clId="{89032740-70DE-4124-A101-07278F59B60E}" dt="2025-01-22T14:06:13.973" v="2130" actId="26606"/>
          <ac:spMkLst>
            <pc:docMk/>
            <pc:sldMk cId="3789340072" sldId="275"/>
            <ac:spMk id="16" creationId="{49B530FE-A87D-41A0-A920-ADC6539EAA44}"/>
          </ac:spMkLst>
        </pc:spChg>
        <pc:spChg chg="add del">
          <ac:chgData name="Uhlířová Jana" userId="caafea1a-03d7-4c9b-ab12-f4adabe36995" providerId="ADAL" clId="{89032740-70DE-4124-A101-07278F59B60E}" dt="2025-01-22T14:10:18.829" v="2150" actId="26606"/>
          <ac:spMkLst>
            <pc:docMk/>
            <pc:sldMk cId="3789340072" sldId="275"/>
            <ac:spMk id="19" creationId="{AB673405-BF85-493E-8558-0DCBEDB2BB49}"/>
          </ac:spMkLst>
        </pc:spChg>
        <pc:spChg chg="add del">
          <ac:chgData name="Uhlířová Jana" userId="caafea1a-03d7-4c9b-ab12-f4adabe36995" providerId="ADAL" clId="{89032740-70DE-4124-A101-07278F59B60E}" dt="2025-01-22T14:10:18.829" v="2150" actId="26606"/>
          <ac:spMkLst>
            <pc:docMk/>
            <pc:sldMk cId="3789340072" sldId="275"/>
            <ac:spMk id="20" creationId="{327D73B4-9F5C-4A64-A179-51B9500CB8B5}"/>
          </ac:spMkLst>
        </pc:spChg>
        <pc:spChg chg="add del">
          <ac:chgData name="Uhlířová Jana" userId="caafea1a-03d7-4c9b-ab12-f4adabe36995" providerId="ADAL" clId="{89032740-70DE-4124-A101-07278F59B60E}" dt="2025-01-22T14:06:15.463" v="2132" actId="26606"/>
          <ac:spMkLst>
            <pc:docMk/>
            <pc:sldMk cId="3789340072" sldId="275"/>
            <ac:spMk id="21" creationId="{EDDBB197-D710-4A4F-A9CA-FD2177498BE8}"/>
          </ac:spMkLst>
        </pc:spChg>
        <pc:spChg chg="add del">
          <ac:chgData name="Uhlířová Jana" userId="caafea1a-03d7-4c9b-ab12-f4adabe36995" providerId="ADAL" clId="{89032740-70DE-4124-A101-07278F59B60E}" dt="2025-01-22T14:06:15.463" v="2132" actId="26606"/>
          <ac:spMkLst>
            <pc:docMk/>
            <pc:sldMk cId="3789340072" sldId="275"/>
            <ac:spMk id="22" creationId="{975D1CFA-2CDB-4B64-BD9F-85744E8DA12F}"/>
          </ac:spMkLst>
        </pc:spChg>
        <pc:spChg chg="add del">
          <ac:chgData name="Uhlířová Jana" userId="caafea1a-03d7-4c9b-ab12-f4adabe36995" providerId="ADAL" clId="{89032740-70DE-4124-A101-07278F59B60E}" dt="2025-01-22T14:06:27.372" v="2136" actId="26606"/>
          <ac:spMkLst>
            <pc:docMk/>
            <pc:sldMk cId="3789340072" sldId="275"/>
            <ac:spMk id="25" creationId="{7B831B6F-405A-4B47-B9BB-5CA88F285844}"/>
          </ac:spMkLst>
        </pc:spChg>
        <pc:spChg chg="add del">
          <ac:chgData name="Uhlířová Jana" userId="caafea1a-03d7-4c9b-ab12-f4adabe36995" providerId="ADAL" clId="{89032740-70DE-4124-A101-07278F59B60E}" dt="2025-01-22T14:06:27.372" v="2136" actId="26606"/>
          <ac:spMkLst>
            <pc:docMk/>
            <pc:sldMk cId="3789340072" sldId="275"/>
            <ac:spMk id="26" creationId="{15109354-9C5D-4F8C-B0E6-D1043C7BF20A}"/>
          </ac:spMkLst>
        </pc:spChg>
        <pc:spChg chg="add del">
          <ac:chgData name="Uhlířová Jana" userId="caafea1a-03d7-4c9b-ab12-f4adabe36995" providerId="ADAL" clId="{89032740-70DE-4124-A101-07278F59B60E}" dt="2025-01-22T14:06:27.372" v="2136" actId="26606"/>
          <ac:spMkLst>
            <pc:docMk/>
            <pc:sldMk cId="3789340072" sldId="275"/>
            <ac:spMk id="27" creationId="{49B530FE-A87D-41A0-A920-ADC6539EAA44}"/>
          </ac:spMkLst>
        </pc:spChg>
        <pc:spChg chg="add del">
          <ac:chgData name="Uhlířová Jana" userId="caafea1a-03d7-4c9b-ab12-f4adabe36995" providerId="ADAL" clId="{89032740-70DE-4124-A101-07278F59B60E}" dt="2025-01-22T14:10:18.829" v="2150" actId="26606"/>
          <ac:spMkLst>
            <pc:docMk/>
            <pc:sldMk cId="3789340072" sldId="275"/>
            <ac:spMk id="28" creationId="{C64EAE84-A813-4501-BC71-DBD14BA0265E}"/>
          </ac:spMkLst>
        </pc:spChg>
        <pc:spChg chg="add del">
          <ac:chgData name="Uhlířová Jana" userId="caafea1a-03d7-4c9b-ab12-f4adabe36995" providerId="ADAL" clId="{89032740-70DE-4124-A101-07278F59B60E}" dt="2025-01-22T14:10:18.829" v="2150" actId="26606"/>
          <ac:spMkLst>
            <pc:docMk/>
            <pc:sldMk cId="3789340072" sldId="275"/>
            <ac:spMk id="30" creationId="{E3020543-B24B-4EC4-8FFC-8DD88EEA91A8}"/>
          </ac:spMkLst>
        </pc:spChg>
        <pc:spChg chg="add del">
          <ac:chgData name="Uhlířová Jana" userId="caafea1a-03d7-4c9b-ab12-f4adabe36995" providerId="ADAL" clId="{89032740-70DE-4124-A101-07278F59B60E}" dt="2025-01-22T14:10:21.405" v="2152" actId="26606"/>
          <ac:spMkLst>
            <pc:docMk/>
            <pc:sldMk cId="3789340072" sldId="275"/>
            <ac:spMk id="34" creationId="{5EF17487-C386-4F99-B5EB-4FD3DF4236B2}"/>
          </ac:spMkLst>
        </pc:spChg>
        <pc:spChg chg="add del">
          <ac:chgData name="Uhlířová Jana" userId="caafea1a-03d7-4c9b-ab12-f4adabe36995" providerId="ADAL" clId="{89032740-70DE-4124-A101-07278F59B60E}" dt="2025-01-22T14:10:21.405" v="2152" actId="26606"/>
          <ac:spMkLst>
            <pc:docMk/>
            <pc:sldMk cId="3789340072" sldId="275"/>
            <ac:spMk id="35" creationId="{A0DE92DF-4769-4DE9-93FD-EE31271850CA}"/>
          </ac:spMkLst>
        </pc:spChg>
        <pc:spChg chg="add del">
          <ac:chgData name="Uhlířová Jana" userId="caafea1a-03d7-4c9b-ab12-f4adabe36995" providerId="ADAL" clId="{89032740-70DE-4124-A101-07278F59B60E}" dt="2025-01-22T14:10:23.924" v="2154" actId="26606"/>
          <ac:spMkLst>
            <pc:docMk/>
            <pc:sldMk cId="3789340072" sldId="275"/>
            <ac:spMk id="37" creationId="{327D73B4-9F5C-4A64-A179-51B9500CB8B5}"/>
          </ac:spMkLst>
        </pc:spChg>
        <pc:spChg chg="add del">
          <ac:chgData name="Uhlířová Jana" userId="caafea1a-03d7-4c9b-ab12-f4adabe36995" providerId="ADAL" clId="{89032740-70DE-4124-A101-07278F59B60E}" dt="2025-01-22T14:10:23.924" v="2154" actId="26606"/>
          <ac:spMkLst>
            <pc:docMk/>
            <pc:sldMk cId="3789340072" sldId="275"/>
            <ac:spMk id="40" creationId="{AB673405-BF85-493E-8558-0DCBEDB2BB49}"/>
          </ac:spMkLst>
        </pc:spChg>
        <pc:spChg chg="add del">
          <ac:chgData name="Uhlířová Jana" userId="caafea1a-03d7-4c9b-ab12-f4adabe36995" providerId="ADAL" clId="{89032740-70DE-4124-A101-07278F59B60E}" dt="2025-01-22T14:10:23.924" v="2154" actId="26606"/>
          <ac:spMkLst>
            <pc:docMk/>
            <pc:sldMk cId="3789340072" sldId="275"/>
            <ac:spMk id="41" creationId="{C64EAE84-A813-4501-BC71-DBD14BA0265E}"/>
          </ac:spMkLst>
        </pc:spChg>
        <pc:spChg chg="add del">
          <ac:chgData name="Uhlířová Jana" userId="caafea1a-03d7-4c9b-ab12-f4adabe36995" providerId="ADAL" clId="{89032740-70DE-4124-A101-07278F59B60E}" dt="2025-01-22T14:10:23.924" v="2154" actId="26606"/>
          <ac:spMkLst>
            <pc:docMk/>
            <pc:sldMk cId="3789340072" sldId="275"/>
            <ac:spMk id="42" creationId="{E3020543-B24B-4EC4-8FFC-8DD88EEA91A8}"/>
          </ac:spMkLst>
        </pc:spChg>
        <pc:grpChg chg="add del">
          <ac:chgData name="Uhlířová Jana" userId="caafea1a-03d7-4c9b-ab12-f4adabe36995" providerId="ADAL" clId="{89032740-70DE-4124-A101-07278F59B60E}" dt="2025-01-22T14:10:18.829" v="2150" actId="26606"/>
          <ac:grpSpMkLst>
            <pc:docMk/>
            <pc:sldMk cId="3789340072" sldId="275"/>
            <ac:grpSpMk id="17" creationId="{05BBA018-FA75-43BF-99E6-1F5245727D29}"/>
          </ac:grpSpMkLst>
        </pc:grpChg>
        <pc:grpChg chg="add del">
          <ac:chgData name="Uhlířová Jana" userId="caafea1a-03d7-4c9b-ab12-f4adabe36995" providerId="ADAL" clId="{89032740-70DE-4124-A101-07278F59B60E}" dt="2025-01-22T14:06:15.463" v="2132" actId="26606"/>
          <ac:grpSpMkLst>
            <pc:docMk/>
            <pc:sldMk cId="3789340072" sldId="275"/>
            <ac:grpSpMk id="23" creationId="{25EE5136-01F1-466C-962D-BA9B4C6757AA}"/>
          </ac:grpSpMkLst>
        </pc:grpChg>
        <pc:grpChg chg="add del">
          <ac:chgData name="Uhlířová Jana" userId="caafea1a-03d7-4c9b-ab12-f4adabe36995" providerId="ADAL" clId="{89032740-70DE-4124-A101-07278F59B60E}" dt="2025-01-22T14:10:23.924" v="2154" actId="26606"/>
          <ac:grpSpMkLst>
            <pc:docMk/>
            <pc:sldMk cId="3789340072" sldId="275"/>
            <ac:grpSpMk id="38" creationId="{05BBA018-FA75-43BF-99E6-1F5245727D29}"/>
          </ac:grpSpMkLst>
        </pc:grpChg>
        <pc:graphicFrameChg chg="add mod modGraphic">
          <ac:chgData name="Uhlířová Jana" userId="caafea1a-03d7-4c9b-ab12-f4adabe36995" providerId="ADAL" clId="{89032740-70DE-4124-A101-07278F59B60E}" dt="2025-01-23T14:34:16.379" v="4123" actId="14100"/>
          <ac:graphicFrameMkLst>
            <pc:docMk/>
            <pc:sldMk cId="3789340072" sldId="275"/>
            <ac:graphicFrameMk id="7" creationId="{37C33CED-18F8-CEB1-EE0A-A91B0BD7167F}"/>
          </ac:graphicFrameMkLst>
        </pc:graphicFrameChg>
        <pc:graphicFrameChg chg="add mod modGraphic">
          <ac:chgData name="Uhlířová Jana" userId="caafea1a-03d7-4c9b-ab12-f4adabe36995" providerId="ADAL" clId="{89032740-70DE-4124-A101-07278F59B60E}" dt="2025-01-23T14:33:47.380" v="4117" actId="14861"/>
          <ac:graphicFrameMkLst>
            <pc:docMk/>
            <pc:sldMk cId="3789340072" sldId="275"/>
            <ac:graphicFrameMk id="8" creationId="{F2E827C4-C224-3057-6B1A-C582A65BF37F}"/>
          </ac:graphicFrameMkLst>
        </pc:graphicFrameChg>
        <pc:picChg chg="add del mod ord">
          <ac:chgData name="Uhlířová Jana" userId="caafea1a-03d7-4c9b-ab12-f4adabe36995" providerId="ADAL" clId="{89032740-70DE-4124-A101-07278F59B60E}" dt="2025-01-22T14:06:30.579" v="2137" actId="21"/>
          <ac:picMkLst>
            <pc:docMk/>
            <pc:sldMk cId="3789340072" sldId="275"/>
            <ac:picMk id="7" creationId="{B23BCDA8-A609-CE31-4EDE-23F0961338B7}"/>
          </ac:picMkLst>
        </pc:picChg>
        <pc:picChg chg="add del mod">
          <ac:chgData name="Uhlířová Jana" userId="caafea1a-03d7-4c9b-ab12-f4adabe36995" providerId="ADAL" clId="{89032740-70DE-4124-A101-07278F59B60E}" dt="2025-01-23T13:51:03.744" v="3411" actId="21"/>
          <ac:picMkLst>
            <pc:docMk/>
            <pc:sldMk cId="3789340072" sldId="275"/>
            <ac:picMk id="10" creationId="{5FAA0BE5-A0D9-5072-1CFB-AE2EEC0DD368}"/>
          </ac:picMkLst>
        </pc:picChg>
        <pc:picChg chg="add del mod ord">
          <ac:chgData name="Uhlířová Jana" userId="caafea1a-03d7-4c9b-ab12-f4adabe36995" providerId="ADAL" clId="{89032740-70DE-4124-A101-07278F59B60E}" dt="2025-01-23T13:29:07.883" v="3191" actId="21"/>
          <ac:picMkLst>
            <pc:docMk/>
            <pc:sldMk cId="3789340072" sldId="275"/>
            <ac:picMk id="11" creationId="{12A49938-11A3-DD3E-335E-C1913012A63E}"/>
          </ac:picMkLst>
        </pc:picChg>
        <pc:picChg chg="add mod">
          <ac:chgData name="Uhlířová Jana" userId="caafea1a-03d7-4c9b-ab12-f4adabe36995" providerId="ADAL" clId="{89032740-70DE-4124-A101-07278F59B60E}" dt="2025-01-23T14:06:48.659" v="3615" actId="1076"/>
          <ac:picMkLst>
            <pc:docMk/>
            <pc:sldMk cId="3789340072" sldId="275"/>
            <ac:picMk id="13" creationId="{B2C41E01-C6E1-FD9A-EEC8-BF3C9AFC1007}"/>
          </ac:picMkLst>
        </pc:picChg>
        <pc:picChg chg="add del mod">
          <ac:chgData name="Uhlířová Jana" userId="caafea1a-03d7-4c9b-ab12-f4adabe36995" providerId="ADAL" clId="{89032740-70DE-4124-A101-07278F59B60E}" dt="2025-01-23T13:29:10.575" v="3192" actId="21"/>
          <ac:picMkLst>
            <pc:docMk/>
            <pc:sldMk cId="3789340072" sldId="275"/>
            <ac:picMk id="15" creationId="{F8E408CA-9424-9917-BFC7-2E5EAB39F910}"/>
          </ac:picMkLst>
        </pc:picChg>
        <pc:picChg chg="add mod">
          <ac:chgData name="Uhlířová Jana" userId="caafea1a-03d7-4c9b-ab12-f4adabe36995" providerId="ADAL" clId="{89032740-70DE-4124-A101-07278F59B60E}" dt="2025-01-23T14:30:05.654" v="4067" actId="1076"/>
          <ac:picMkLst>
            <pc:docMk/>
            <pc:sldMk cId="3789340072" sldId="275"/>
            <ac:picMk id="16" creationId="{355E2269-C8DE-128E-2798-9A521335BD60}"/>
          </ac:picMkLst>
        </pc:picChg>
        <pc:picChg chg="add mod">
          <ac:chgData name="Uhlířová Jana" userId="caafea1a-03d7-4c9b-ab12-f4adabe36995" providerId="ADAL" clId="{89032740-70DE-4124-A101-07278F59B60E}" dt="2025-01-23T14:13:02.876" v="3624" actId="1076"/>
          <ac:picMkLst>
            <pc:docMk/>
            <pc:sldMk cId="3789340072" sldId="275"/>
            <ac:picMk id="18" creationId="{6C3D2AD4-D253-D671-3C09-F17BFD79F0DA}"/>
          </ac:picMkLst>
        </pc:picChg>
        <pc:picChg chg="add mod">
          <ac:chgData name="Uhlířová Jana" userId="caafea1a-03d7-4c9b-ab12-f4adabe36995" providerId="ADAL" clId="{89032740-70DE-4124-A101-07278F59B60E}" dt="2025-01-23T14:33:10.435" v="4114" actId="14100"/>
          <ac:picMkLst>
            <pc:docMk/>
            <pc:sldMk cId="3789340072" sldId="275"/>
            <ac:picMk id="20" creationId="{A56CF5F8-E54B-3B0C-4D7F-DA1193D7F7FD}"/>
          </ac:picMkLst>
        </pc:picChg>
        <pc:picChg chg="add del mod">
          <ac:chgData name="Uhlířová Jana" userId="caafea1a-03d7-4c9b-ab12-f4adabe36995" providerId="ADAL" clId="{89032740-70DE-4124-A101-07278F59B60E}" dt="2025-01-23T08:29:39.908" v="2962" actId="21"/>
          <ac:picMkLst>
            <pc:docMk/>
            <pc:sldMk cId="3789340072" sldId="275"/>
            <ac:picMk id="31" creationId="{07A15502-9DE5-BABE-4053-1F3EDA7874AC}"/>
          </ac:picMkLst>
        </pc:picChg>
        <pc:cxnChg chg="add del">
          <ac:chgData name="Uhlířová Jana" userId="caafea1a-03d7-4c9b-ab12-f4adabe36995" providerId="ADAL" clId="{89032740-70DE-4124-A101-07278F59B60E}" dt="2025-01-22T14:10:18.829" v="2150" actId="26606"/>
          <ac:cxnSpMkLst>
            <pc:docMk/>
            <pc:sldMk cId="3789340072" sldId="275"/>
            <ac:cxnSpMk id="32" creationId="{C49DA8F6-BCC1-4447-B54C-57856834B94B}"/>
          </ac:cxnSpMkLst>
        </pc:cxnChg>
        <pc:cxnChg chg="add del">
          <ac:chgData name="Uhlířová Jana" userId="caafea1a-03d7-4c9b-ab12-f4adabe36995" providerId="ADAL" clId="{89032740-70DE-4124-A101-07278F59B60E}" dt="2025-01-22T14:10:23.924" v="2154" actId="26606"/>
          <ac:cxnSpMkLst>
            <pc:docMk/>
            <pc:sldMk cId="3789340072" sldId="275"/>
            <ac:cxnSpMk id="43" creationId="{C49DA8F6-BCC1-4447-B54C-57856834B94B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Uhlířová Jana" userId="caafea1a-03d7-4c9b-ab12-f4adabe36995" providerId="ADAL" clId="{89032740-70DE-4124-A101-07278F59B60E}" dt="2025-01-23T08:37:14.669" v="3022" actId="20577"/>
              <pc2:cmMkLst xmlns:pc2="http://schemas.microsoft.com/office/powerpoint/2019/9/main/command">
                <pc:docMk/>
                <pc:sldMk cId="3789340072" sldId="275"/>
                <pc2:cmMk id="{5E3AD7BD-1337-4235-AD13-CC711ED8949E}"/>
              </pc2:cmMkLst>
            </pc226:cmChg>
          </p:ext>
        </pc:extLst>
      </pc:sldChg>
      <pc:sldChg chg="addSp delSp modSp mod setBg setClrOvrMap delDesignElem chgLayout">
        <pc:chgData name="Uhlířová Jana" userId="caafea1a-03d7-4c9b-ab12-f4adabe36995" providerId="ADAL" clId="{89032740-70DE-4124-A101-07278F59B60E}" dt="2025-01-23T14:33:01.227" v="4113"/>
        <pc:sldMkLst>
          <pc:docMk/>
          <pc:sldMk cId="1636281882" sldId="276"/>
        </pc:sldMkLst>
        <pc:spChg chg="mod ord">
          <ac:chgData name="Uhlířová Jana" userId="caafea1a-03d7-4c9b-ab12-f4adabe36995" providerId="ADAL" clId="{89032740-70DE-4124-A101-07278F59B60E}" dt="2025-01-23T08:57:52.088" v="3079" actId="26606"/>
          <ac:spMkLst>
            <pc:docMk/>
            <pc:sldMk cId="1636281882" sldId="276"/>
            <ac:spMk id="2" creationId="{10207744-E3EE-065D-C06F-1353224C1965}"/>
          </ac:spMkLst>
        </pc:spChg>
        <pc:spChg chg="add del mod ord">
          <ac:chgData name="Uhlířová Jana" userId="caafea1a-03d7-4c9b-ab12-f4adabe36995" providerId="ADAL" clId="{89032740-70DE-4124-A101-07278F59B60E}" dt="2025-01-23T09:24:27.326" v="3148" actId="20577"/>
          <ac:spMkLst>
            <pc:docMk/>
            <pc:sldMk cId="1636281882" sldId="276"/>
            <ac:spMk id="3" creationId="{3E4CF1F8-B4AA-DFB0-B4DD-010A4E1A4949}"/>
          </ac:spMkLst>
        </pc:spChg>
        <pc:spChg chg="add del mod">
          <ac:chgData name="Uhlířová Jana" userId="caafea1a-03d7-4c9b-ab12-f4adabe36995" providerId="ADAL" clId="{89032740-70DE-4124-A101-07278F59B60E}" dt="2025-01-23T09:01:45.741" v="3085"/>
          <ac:spMkLst>
            <pc:docMk/>
            <pc:sldMk cId="1636281882" sldId="276"/>
            <ac:spMk id="4" creationId="{383F2309-3BAF-13CE-E1A9-DE2F3916C174}"/>
          </ac:spMkLst>
        </pc:spChg>
        <pc:spChg chg="add del">
          <ac:chgData name="Uhlířová Jana" userId="caafea1a-03d7-4c9b-ab12-f4adabe36995" providerId="ADAL" clId="{89032740-70DE-4124-A101-07278F59B60E}" dt="2025-01-23T08:55:50.484" v="3055" actId="26606"/>
          <ac:spMkLst>
            <pc:docMk/>
            <pc:sldMk cId="1636281882" sldId="276"/>
            <ac:spMk id="7" creationId="{B50AB553-2A96-4A92-96F2-93548E096954}"/>
          </ac:spMkLst>
        </pc:spChg>
        <pc:spChg chg="add del">
          <ac:chgData name="Uhlířová Jana" userId="caafea1a-03d7-4c9b-ab12-f4adabe36995" providerId="ADAL" clId="{89032740-70DE-4124-A101-07278F59B60E}" dt="2025-01-23T08:53:51.139" v="3031" actId="26606"/>
          <ac:spMkLst>
            <pc:docMk/>
            <pc:sldMk cId="1636281882" sldId="276"/>
            <ac:spMk id="8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08:55:56.154" v="3057" actId="26606"/>
          <ac:spMkLst>
            <pc:docMk/>
            <pc:sldMk cId="1636281882" sldId="276"/>
            <ac:spMk id="9" creationId="{AC17DE74-01C9-4859-B65A-85CF999E8580}"/>
          </ac:spMkLst>
        </pc:spChg>
        <pc:spChg chg="add del">
          <ac:chgData name="Uhlířová Jana" userId="caafea1a-03d7-4c9b-ab12-f4adabe36995" providerId="ADAL" clId="{89032740-70DE-4124-A101-07278F59B60E}" dt="2025-01-23T08:53:51.139" v="3031" actId="26606"/>
          <ac:spMkLst>
            <pc:docMk/>
            <pc:sldMk cId="1636281882" sldId="276"/>
            <ac:spMk id="10" creationId="{FBD77573-9EF2-4C35-8285-A1CF6FBB0EA5}"/>
          </ac:spMkLst>
        </pc:spChg>
        <pc:spChg chg="add del">
          <ac:chgData name="Uhlířová Jana" userId="caafea1a-03d7-4c9b-ab12-f4adabe36995" providerId="ADAL" clId="{89032740-70DE-4124-A101-07278F59B60E}" dt="2025-01-23T08:55:56.154" v="3057" actId="26606"/>
          <ac:spMkLst>
            <pc:docMk/>
            <pc:sldMk cId="1636281882" sldId="276"/>
            <ac:spMk id="11" creationId="{068C0432-0E90-4CC1-8CD3-D44A90DF07EF}"/>
          </ac:spMkLst>
        </pc:spChg>
        <pc:spChg chg="add del">
          <ac:chgData name="Uhlířová Jana" userId="caafea1a-03d7-4c9b-ab12-f4adabe36995" providerId="ADAL" clId="{89032740-70DE-4124-A101-07278F59B60E}" dt="2025-01-23T08:53:53.306" v="3033" actId="26606"/>
          <ac:spMkLst>
            <pc:docMk/>
            <pc:sldMk cId="1636281882" sldId="276"/>
            <ac:spMk id="12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08:53:53.306" v="3033" actId="26606"/>
          <ac:spMkLst>
            <pc:docMk/>
            <pc:sldMk cId="1636281882" sldId="276"/>
            <ac:spMk id="13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3T08:54:08.672" v="3037" actId="26606"/>
          <ac:spMkLst>
            <pc:docMk/>
            <pc:sldMk cId="1636281882" sldId="276"/>
            <ac:spMk id="14" creationId="{FA23A907-97FB-4A8F-880A-DD77401C4296}"/>
          </ac:spMkLst>
        </pc:spChg>
        <pc:spChg chg="add del">
          <ac:chgData name="Uhlířová Jana" userId="caafea1a-03d7-4c9b-ab12-f4adabe36995" providerId="ADAL" clId="{89032740-70DE-4124-A101-07278F59B60E}" dt="2025-01-23T08:54:05.544" v="3035" actId="26606"/>
          <ac:spMkLst>
            <pc:docMk/>
            <pc:sldMk cId="1636281882" sldId="276"/>
            <ac:spMk id="15" creationId="{AC17DE74-01C9-4859-B65A-85CF999E8580}"/>
          </ac:spMkLst>
        </pc:spChg>
        <pc:spChg chg="add del">
          <ac:chgData name="Uhlířová Jana" userId="caafea1a-03d7-4c9b-ab12-f4adabe36995" providerId="ADAL" clId="{89032740-70DE-4124-A101-07278F59B60E}" dt="2025-01-23T08:54:05.544" v="3035" actId="26606"/>
          <ac:spMkLst>
            <pc:docMk/>
            <pc:sldMk cId="1636281882" sldId="276"/>
            <ac:spMk id="16" creationId="{068C0432-0E90-4CC1-8CD3-D44A90DF07EF}"/>
          </ac:spMkLst>
        </pc:spChg>
        <pc:spChg chg="add del">
          <ac:chgData name="Uhlířová Jana" userId="caafea1a-03d7-4c9b-ab12-f4adabe36995" providerId="ADAL" clId="{89032740-70DE-4124-A101-07278F59B60E}" dt="2025-01-23T08:55:56.154" v="3057" actId="26606"/>
          <ac:spMkLst>
            <pc:docMk/>
            <pc:sldMk cId="1636281882" sldId="276"/>
            <ac:spMk id="17" creationId="{3E4CF1F8-B4AA-DFB0-B4DD-010A4E1A4949}"/>
          </ac:spMkLst>
        </pc:spChg>
        <pc:spChg chg="add del">
          <ac:chgData name="Uhlířová Jana" userId="caafea1a-03d7-4c9b-ab12-f4adabe36995" providerId="ADAL" clId="{89032740-70DE-4124-A101-07278F59B60E}" dt="2025-01-23T08:54:08.672" v="3037" actId="26606"/>
          <ac:spMkLst>
            <pc:docMk/>
            <pc:sldMk cId="1636281882" sldId="276"/>
            <ac:spMk id="18" creationId="{C2554CA6-288E-4202-BC52-2E5A8F0C0AED}"/>
          </ac:spMkLst>
        </pc:spChg>
        <pc:spChg chg="add del">
          <ac:chgData name="Uhlířová Jana" userId="caafea1a-03d7-4c9b-ab12-f4adabe36995" providerId="ADAL" clId="{89032740-70DE-4124-A101-07278F59B60E}" dt="2025-01-23T08:54:08.672" v="3037" actId="26606"/>
          <ac:spMkLst>
            <pc:docMk/>
            <pc:sldMk cId="1636281882" sldId="276"/>
            <ac:spMk id="19" creationId="{B10BB131-AC8E-4A8E-A5D1-36260F720C3B}"/>
          </ac:spMkLst>
        </pc:spChg>
        <pc:spChg chg="add del">
          <ac:chgData name="Uhlířová Jana" userId="caafea1a-03d7-4c9b-ab12-f4adabe36995" providerId="ADAL" clId="{89032740-70DE-4124-A101-07278F59B60E}" dt="2025-01-23T08:54:08.672" v="3037" actId="26606"/>
          <ac:spMkLst>
            <pc:docMk/>
            <pc:sldMk cId="1636281882" sldId="276"/>
            <ac:spMk id="20" creationId="{5B7778FC-632E-4DCA-A7CB-0D7731CCF970}"/>
          </ac:spMkLst>
        </pc:spChg>
        <pc:spChg chg="add del">
          <ac:chgData name="Uhlířová Jana" userId="caafea1a-03d7-4c9b-ab12-f4adabe36995" providerId="ADAL" clId="{89032740-70DE-4124-A101-07278F59B60E}" dt="2025-01-23T08:56:01.331" v="3059" actId="26606"/>
          <ac:spMkLst>
            <pc:docMk/>
            <pc:sldMk cId="1636281882" sldId="276"/>
            <ac:spMk id="21" creationId="{C05CBC3C-2E5A-4839-8B9B-2E5A6ADF0F58}"/>
          </ac:spMkLst>
        </pc:spChg>
        <pc:spChg chg="add del">
          <ac:chgData name="Uhlířová Jana" userId="caafea1a-03d7-4c9b-ab12-f4adabe36995" providerId="ADAL" clId="{89032740-70DE-4124-A101-07278F59B60E}" dt="2025-01-23T08:54:11.062" v="3039" actId="26606"/>
          <ac:spMkLst>
            <pc:docMk/>
            <pc:sldMk cId="1636281882" sldId="276"/>
            <ac:spMk id="22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08:54:11.062" v="3039" actId="26606"/>
          <ac:spMkLst>
            <pc:docMk/>
            <pc:sldMk cId="1636281882" sldId="276"/>
            <ac:spMk id="23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3T08:56:01.331" v="3059" actId="26606"/>
          <ac:spMkLst>
            <pc:docMk/>
            <pc:sldMk cId="1636281882" sldId="276"/>
            <ac:spMk id="24" creationId="{827FF362-FC97-4BF5-949B-D4ADFA26E457}"/>
          </ac:spMkLst>
        </pc:spChg>
        <pc:spChg chg="add del">
          <ac:chgData name="Uhlířová Jana" userId="caafea1a-03d7-4c9b-ab12-f4adabe36995" providerId="ADAL" clId="{89032740-70DE-4124-A101-07278F59B60E}" dt="2025-01-23T08:54:26.936" v="3041" actId="26606"/>
          <ac:spMkLst>
            <pc:docMk/>
            <pc:sldMk cId="1636281882" sldId="276"/>
            <ac:spMk id="25" creationId="{AC17DE74-01C9-4859-B65A-85CF999E8580}"/>
          </ac:spMkLst>
        </pc:spChg>
        <pc:spChg chg="add del">
          <ac:chgData name="Uhlířová Jana" userId="caafea1a-03d7-4c9b-ab12-f4adabe36995" providerId="ADAL" clId="{89032740-70DE-4124-A101-07278F59B60E}" dt="2025-01-23T08:54:26.936" v="3041" actId="26606"/>
          <ac:spMkLst>
            <pc:docMk/>
            <pc:sldMk cId="1636281882" sldId="276"/>
            <ac:spMk id="26" creationId="{068C0432-0E90-4CC1-8CD3-D44A90DF07EF}"/>
          </ac:spMkLst>
        </pc:spChg>
        <pc:spChg chg="add del">
          <ac:chgData name="Uhlířová Jana" userId="caafea1a-03d7-4c9b-ab12-f4adabe36995" providerId="ADAL" clId="{89032740-70DE-4124-A101-07278F59B60E}" dt="2025-01-23T08:56:01.331" v="3059" actId="26606"/>
          <ac:spMkLst>
            <pc:docMk/>
            <pc:sldMk cId="1636281882" sldId="276"/>
            <ac:spMk id="27" creationId="{3E4CF1F8-B4AA-DFB0-B4DD-010A4E1A4949}"/>
          </ac:spMkLst>
        </pc:spChg>
        <pc:spChg chg="add del">
          <ac:chgData name="Uhlířová Jana" userId="caafea1a-03d7-4c9b-ab12-f4adabe36995" providerId="ADAL" clId="{89032740-70DE-4124-A101-07278F59B60E}" dt="2025-01-23T08:54:33.575" v="3043" actId="26606"/>
          <ac:spMkLst>
            <pc:docMk/>
            <pc:sldMk cId="1636281882" sldId="276"/>
            <ac:spMk id="28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08:54:33.575" v="3043" actId="26606"/>
          <ac:spMkLst>
            <pc:docMk/>
            <pc:sldMk cId="1636281882" sldId="276"/>
            <ac:spMk id="29" creationId="{FBD77573-9EF2-4C35-8285-A1CF6FBB0EA5}"/>
          </ac:spMkLst>
        </pc:spChg>
        <pc:spChg chg="add del">
          <ac:chgData name="Uhlířová Jana" userId="caafea1a-03d7-4c9b-ab12-f4adabe36995" providerId="ADAL" clId="{89032740-70DE-4124-A101-07278F59B60E}" dt="2025-01-23T08:56:04.725" v="3061" actId="26606"/>
          <ac:spMkLst>
            <pc:docMk/>
            <pc:sldMk cId="1636281882" sldId="276"/>
            <ac:spMk id="30" creationId="{C2554CA6-288E-4202-BC52-2E5A8F0C0AED}"/>
          </ac:spMkLst>
        </pc:spChg>
        <pc:spChg chg="add del">
          <ac:chgData name="Uhlířová Jana" userId="caafea1a-03d7-4c9b-ab12-f4adabe36995" providerId="ADAL" clId="{89032740-70DE-4124-A101-07278F59B60E}" dt="2025-01-23T08:54:37.394" v="3045" actId="26606"/>
          <ac:spMkLst>
            <pc:docMk/>
            <pc:sldMk cId="1636281882" sldId="276"/>
            <ac:spMk id="31" creationId="{C05CBC3C-2E5A-4839-8B9B-2E5A6ADF0F58}"/>
          </ac:spMkLst>
        </pc:spChg>
        <pc:spChg chg="add del">
          <ac:chgData name="Uhlířová Jana" userId="caafea1a-03d7-4c9b-ab12-f4adabe36995" providerId="ADAL" clId="{89032740-70DE-4124-A101-07278F59B60E}" dt="2025-01-23T08:54:37.394" v="3045" actId="26606"/>
          <ac:spMkLst>
            <pc:docMk/>
            <pc:sldMk cId="1636281882" sldId="276"/>
            <ac:spMk id="32" creationId="{827FF362-FC97-4BF5-949B-D4ADFA26E457}"/>
          </ac:spMkLst>
        </pc:spChg>
        <pc:spChg chg="add del">
          <ac:chgData name="Uhlířová Jana" userId="caafea1a-03d7-4c9b-ab12-f4adabe36995" providerId="ADAL" clId="{89032740-70DE-4124-A101-07278F59B60E}" dt="2025-01-23T08:56:04.725" v="3061" actId="26606"/>
          <ac:spMkLst>
            <pc:docMk/>
            <pc:sldMk cId="1636281882" sldId="276"/>
            <ac:spMk id="33" creationId="{B10BB131-AC8E-4A8E-A5D1-36260F720C3B}"/>
          </ac:spMkLst>
        </pc:spChg>
        <pc:spChg chg="add del">
          <ac:chgData name="Uhlířová Jana" userId="caafea1a-03d7-4c9b-ab12-f4adabe36995" providerId="ADAL" clId="{89032740-70DE-4124-A101-07278F59B60E}" dt="2025-01-23T08:54:38.666" v="3047" actId="26606"/>
          <ac:spMkLst>
            <pc:docMk/>
            <pc:sldMk cId="1636281882" sldId="276"/>
            <ac:spMk id="34" creationId="{6A8AAC95-3719-4BCD-B710-4160043D9237}"/>
          </ac:spMkLst>
        </pc:spChg>
        <pc:spChg chg="add del">
          <ac:chgData name="Uhlířová Jana" userId="caafea1a-03d7-4c9b-ab12-f4adabe36995" providerId="ADAL" clId="{89032740-70DE-4124-A101-07278F59B60E}" dt="2025-01-23T08:54:38.666" v="3047" actId="26606"/>
          <ac:spMkLst>
            <pc:docMk/>
            <pc:sldMk cId="1636281882" sldId="276"/>
            <ac:spMk id="35" creationId="{73A6D7BA-50E4-42FE-A0E3-FC42B7EC4372}"/>
          </ac:spMkLst>
        </pc:spChg>
        <pc:spChg chg="add del">
          <ac:chgData name="Uhlířová Jana" userId="caafea1a-03d7-4c9b-ab12-f4adabe36995" providerId="ADAL" clId="{89032740-70DE-4124-A101-07278F59B60E}" dt="2025-01-23T08:56:04.725" v="3061" actId="26606"/>
          <ac:spMkLst>
            <pc:docMk/>
            <pc:sldMk cId="1636281882" sldId="276"/>
            <ac:spMk id="36" creationId="{5B7778FC-632E-4DCA-A7CB-0D7731CCF970}"/>
          </ac:spMkLst>
        </pc:spChg>
        <pc:spChg chg="add del">
          <ac:chgData name="Uhlířová Jana" userId="caafea1a-03d7-4c9b-ab12-f4adabe36995" providerId="ADAL" clId="{89032740-70DE-4124-A101-07278F59B60E}" dt="2025-01-23T08:54:46.157" v="3049" actId="26606"/>
          <ac:spMkLst>
            <pc:docMk/>
            <pc:sldMk cId="1636281882" sldId="276"/>
            <ac:spMk id="37" creationId="{C05CBC3C-2E5A-4839-8B9B-2E5A6ADF0F58}"/>
          </ac:spMkLst>
        </pc:spChg>
        <pc:spChg chg="add del">
          <ac:chgData name="Uhlířová Jana" userId="caafea1a-03d7-4c9b-ab12-f4adabe36995" providerId="ADAL" clId="{89032740-70DE-4124-A101-07278F59B60E}" dt="2025-01-23T08:54:46.157" v="3049" actId="26606"/>
          <ac:spMkLst>
            <pc:docMk/>
            <pc:sldMk cId="1636281882" sldId="276"/>
            <ac:spMk id="38" creationId="{827FF362-FC97-4BF5-949B-D4ADFA26E457}"/>
          </ac:spMkLst>
        </pc:spChg>
        <pc:spChg chg="add del">
          <ac:chgData name="Uhlířová Jana" userId="caafea1a-03d7-4c9b-ab12-f4adabe36995" providerId="ADAL" clId="{89032740-70DE-4124-A101-07278F59B60E}" dt="2025-01-23T08:56:04.725" v="3061" actId="26606"/>
          <ac:spMkLst>
            <pc:docMk/>
            <pc:sldMk cId="1636281882" sldId="276"/>
            <ac:spMk id="39" creationId="{FA23A907-97FB-4A8F-880A-DD77401C4296}"/>
          </ac:spMkLst>
        </pc:spChg>
        <pc:spChg chg="add del">
          <ac:chgData name="Uhlířová Jana" userId="caafea1a-03d7-4c9b-ab12-f4adabe36995" providerId="ADAL" clId="{89032740-70DE-4124-A101-07278F59B60E}" dt="2025-01-23T08:55:31.952" v="3053" actId="26606"/>
          <ac:spMkLst>
            <pc:docMk/>
            <pc:sldMk cId="1636281882" sldId="276"/>
            <ac:spMk id="40" creationId="{327D73B4-9F5C-4A64-A179-51B9500CB8B5}"/>
          </ac:spMkLst>
        </pc:spChg>
        <pc:spChg chg="add del">
          <ac:chgData name="Uhlířová Jana" userId="caafea1a-03d7-4c9b-ab12-f4adabe36995" providerId="ADAL" clId="{89032740-70DE-4124-A101-07278F59B60E}" dt="2025-01-23T08:55:31.952" v="3053" actId="26606"/>
          <ac:spMkLst>
            <pc:docMk/>
            <pc:sldMk cId="1636281882" sldId="276"/>
            <ac:spMk id="41" creationId="{C1F06963-6374-4B48-844F-071A9BAAAE02}"/>
          </ac:spMkLst>
        </pc:spChg>
        <pc:spChg chg="add del">
          <ac:chgData name="Uhlířová Jana" userId="caafea1a-03d7-4c9b-ab12-f4adabe36995" providerId="ADAL" clId="{89032740-70DE-4124-A101-07278F59B60E}" dt="2025-01-23T08:55:31.952" v="3053" actId="26606"/>
          <ac:spMkLst>
            <pc:docMk/>
            <pc:sldMk cId="1636281882" sldId="276"/>
            <ac:spMk id="42" creationId="{6CB927A4-E432-4310-9CD5-E89FF5063179}"/>
          </ac:spMkLst>
        </pc:spChg>
        <pc:spChg chg="add del">
          <ac:chgData name="Uhlířová Jana" userId="caafea1a-03d7-4c9b-ab12-f4adabe36995" providerId="ADAL" clId="{89032740-70DE-4124-A101-07278F59B60E}" dt="2025-01-23T08:55:31.952" v="3053" actId="26606"/>
          <ac:spMkLst>
            <pc:docMk/>
            <pc:sldMk cId="1636281882" sldId="276"/>
            <ac:spMk id="43" creationId="{1453BF6C-B012-48B7-B4E8-6D7AC7C27D02}"/>
          </ac:spMkLst>
        </pc:spChg>
        <pc:spChg chg="add del">
          <ac:chgData name="Uhlířová Jana" userId="caafea1a-03d7-4c9b-ab12-f4adabe36995" providerId="ADAL" clId="{89032740-70DE-4124-A101-07278F59B60E}" dt="2025-01-23T08:55:31.952" v="3053" actId="26606"/>
          <ac:spMkLst>
            <pc:docMk/>
            <pc:sldMk cId="1636281882" sldId="276"/>
            <ac:spMk id="44" creationId="{E3020543-B24B-4EC4-8FFC-8DD88EEA91A8}"/>
          </ac:spMkLst>
        </pc:spChg>
        <pc:spChg chg="add del">
          <ac:chgData name="Uhlířová Jana" userId="caafea1a-03d7-4c9b-ab12-f4adabe36995" providerId="ADAL" clId="{89032740-70DE-4124-A101-07278F59B60E}" dt="2025-01-23T08:56:04.725" v="3061" actId="26606"/>
          <ac:spMkLst>
            <pc:docMk/>
            <pc:sldMk cId="1636281882" sldId="276"/>
            <ac:spMk id="46" creationId="{3E4CF1F8-B4AA-DFB0-B4DD-010A4E1A4949}"/>
          </ac:spMkLst>
        </pc:spChg>
        <pc:spChg chg="add del">
          <ac:chgData name="Uhlířová Jana" userId="caafea1a-03d7-4c9b-ab12-f4adabe36995" providerId="ADAL" clId="{89032740-70DE-4124-A101-07278F59B60E}" dt="2025-01-23T08:56:16.526" v="3065" actId="26606"/>
          <ac:spMkLst>
            <pc:docMk/>
            <pc:sldMk cId="1636281882" sldId="276"/>
            <ac:spMk id="47" creationId="{C05CBC3C-2E5A-4839-8B9B-2E5A6ADF0F58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48" creationId="{327D73B4-9F5C-4A64-A179-51B9500CB8B5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49" creationId="{C1F06963-6374-4B48-844F-071A9BAAAE02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50" creationId="{6CB927A4-E432-4310-9CD5-E89FF5063179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51" creationId="{1453BF6C-B012-48B7-B4E8-6D7AC7C27D02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52" creationId="{3E4CF1F8-B4AA-DFB0-B4DD-010A4E1A4949}"/>
          </ac:spMkLst>
        </pc:spChg>
        <pc:spChg chg="add del">
          <ac:chgData name="Uhlířová Jana" userId="caafea1a-03d7-4c9b-ab12-f4adabe36995" providerId="ADAL" clId="{89032740-70DE-4124-A101-07278F59B60E}" dt="2025-01-23T08:56:10.256" v="3063" actId="26606"/>
          <ac:spMkLst>
            <pc:docMk/>
            <pc:sldMk cId="1636281882" sldId="276"/>
            <ac:spMk id="53" creationId="{E3020543-B24B-4EC4-8FFC-8DD88EEA91A8}"/>
          </ac:spMkLst>
        </pc:spChg>
        <pc:spChg chg="add del">
          <ac:chgData name="Uhlířová Jana" userId="caafea1a-03d7-4c9b-ab12-f4adabe36995" providerId="ADAL" clId="{89032740-70DE-4124-A101-07278F59B60E}" dt="2025-01-23T08:56:16.526" v="3065" actId="26606"/>
          <ac:spMkLst>
            <pc:docMk/>
            <pc:sldMk cId="1636281882" sldId="276"/>
            <ac:spMk id="55" creationId="{827FF362-FC97-4BF5-949B-D4ADFA26E457}"/>
          </ac:spMkLst>
        </pc:spChg>
        <pc:spChg chg="add del">
          <ac:chgData name="Uhlířová Jana" userId="caafea1a-03d7-4c9b-ab12-f4adabe36995" providerId="ADAL" clId="{89032740-70DE-4124-A101-07278F59B60E}" dt="2025-01-23T08:56:38.712" v="3067" actId="26606"/>
          <ac:spMkLst>
            <pc:docMk/>
            <pc:sldMk cId="1636281882" sldId="276"/>
            <ac:spMk id="56" creationId="{777A147A-9ED8-46B4-8660-1B3C2AA880B5}"/>
          </ac:spMkLst>
        </pc:spChg>
        <pc:spChg chg="add del">
          <ac:chgData name="Uhlířová Jana" userId="caafea1a-03d7-4c9b-ab12-f4adabe36995" providerId="ADAL" clId="{89032740-70DE-4124-A101-07278F59B60E}" dt="2025-01-23T08:56:38.712" v="3067" actId="26606"/>
          <ac:spMkLst>
            <pc:docMk/>
            <pc:sldMk cId="1636281882" sldId="276"/>
            <ac:spMk id="57" creationId="{5D6C15A0-C087-4593-8414-2B4EC1CDC3DE}"/>
          </ac:spMkLst>
        </pc:spChg>
        <pc:spChg chg="add del">
          <ac:chgData name="Uhlířová Jana" userId="caafea1a-03d7-4c9b-ab12-f4adabe36995" providerId="ADAL" clId="{89032740-70DE-4124-A101-07278F59B60E}" dt="2025-01-23T08:57:13.364" v="3074" actId="26606"/>
          <ac:spMkLst>
            <pc:docMk/>
            <pc:sldMk cId="1636281882" sldId="276"/>
            <ac:spMk id="58" creationId="{17718681-A12E-49D6-9925-DD7C68176D61}"/>
          </ac:spMkLst>
        </pc:spChg>
        <pc:spChg chg="add del">
          <ac:chgData name="Uhlířová Jana" userId="caafea1a-03d7-4c9b-ab12-f4adabe36995" providerId="ADAL" clId="{89032740-70DE-4124-A101-07278F59B60E}" dt="2025-01-23T08:56:47.505" v="3071" actId="26606"/>
          <ac:spMkLst>
            <pc:docMk/>
            <pc:sldMk cId="1636281882" sldId="276"/>
            <ac:spMk id="59" creationId="{6A8AAC95-3719-4BCD-B710-4160043D9237}"/>
          </ac:spMkLst>
        </pc:spChg>
        <pc:spChg chg="add del">
          <ac:chgData name="Uhlířová Jana" userId="caafea1a-03d7-4c9b-ab12-f4adabe36995" providerId="ADAL" clId="{89032740-70DE-4124-A101-07278F59B60E}" dt="2025-01-23T08:56:47.505" v="3071" actId="26606"/>
          <ac:spMkLst>
            <pc:docMk/>
            <pc:sldMk cId="1636281882" sldId="276"/>
            <ac:spMk id="60" creationId="{73A6D7BA-50E4-42FE-A0E3-FC42B7EC4372}"/>
          </ac:spMkLst>
        </pc:spChg>
        <pc:spChg chg="add del">
          <ac:chgData name="Uhlířová Jana" userId="caafea1a-03d7-4c9b-ab12-f4adabe36995" providerId="ADAL" clId="{89032740-70DE-4124-A101-07278F59B60E}" dt="2025-01-23T08:57:13.364" v="3074" actId="26606"/>
          <ac:spMkLst>
            <pc:docMk/>
            <pc:sldMk cId="1636281882" sldId="276"/>
            <ac:spMk id="61" creationId="{FBD77573-9EF2-4C35-8285-A1CF6FBB0EA5}"/>
          </ac:spMkLst>
        </pc:spChg>
        <pc:spChg chg="add del">
          <ac:chgData name="Uhlířová Jana" userId="caafea1a-03d7-4c9b-ab12-f4adabe36995" providerId="ADAL" clId="{89032740-70DE-4124-A101-07278F59B60E}" dt="2025-01-23T08:57:45.896" v="3076" actId="26606"/>
          <ac:spMkLst>
            <pc:docMk/>
            <pc:sldMk cId="1636281882" sldId="276"/>
            <ac:spMk id="63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08:57:45.896" v="3076" actId="26606"/>
          <ac:spMkLst>
            <pc:docMk/>
            <pc:sldMk cId="1636281882" sldId="276"/>
            <ac:spMk id="64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3T08:57:52.072" v="3078" actId="26606"/>
          <ac:spMkLst>
            <pc:docMk/>
            <pc:sldMk cId="1636281882" sldId="276"/>
            <ac:spMk id="66" creationId="{18873D23-2DCF-4B31-A009-95721C06E8E1}"/>
          </ac:spMkLst>
        </pc:spChg>
        <pc:spChg chg="add del">
          <ac:chgData name="Uhlířová Jana" userId="caafea1a-03d7-4c9b-ab12-f4adabe36995" providerId="ADAL" clId="{89032740-70DE-4124-A101-07278F59B60E}" dt="2025-01-23T08:57:52.072" v="3078" actId="26606"/>
          <ac:spMkLst>
            <pc:docMk/>
            <pc:sldMk cId="1636281882" sldId="276"/>
            <ac:spMk id="67" creationId="{C13EF075-D4EF-4929-ADBC-91B27DA19955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636281882" sldId="276"/>
            <ac:spMk id="74" creationId="{C05CBC3C-2E5A-4839-8B9B-2E5A6ADF0F58}"/>
          </ac:spMkLst>
        </pc:spChg>
        <pc:spChg chg="add del">
          <ac:chgData name="Uhlířová Jana" userId="caafea1a-03d7-4c9b-ab12-f4adabe36995" providerId="ADAL" clId="{89032740-70DE-4124-A101-07278F59B60E}" dt="2025-01-23T14:15:53.709" v="3705"/>
          <ac:spMkLst>
            <pc:docMk/>
            <pc:sldMk cId="1636281882" sldId="276"/>
            <ac:spMk id="75" creationId="{827FF362-FC97-4BF5-949B-D4ADFA26E457}"/>
          </ac:spMkLst>
        </pc:spChg>
        <pc:grpChg chg="add del">
          <ac:chgData name="Uhlířová Jana" userId="caafea1a-03d7-4c9b-ab12-f4adabe36995" providerId="ADAL" clId="{89032740-70DE-4124-A101-07278F59B60E}" dt="2025-01-23T08:57:52.072" v="3078" actId="26606"/>
          <ac:grpSpMkLst>
            <pc:docMk/>
            <pc:sldMk cId="1636281882" sldId="276"/>
            <ac:grpSpMk id="68" creationId="{DAA26DFA-AAB2-4973-9C17-16D587C7B198}"/>
          </ac:grpSpMkLst>
        </pc:grpChg>
        <pc:graphicFrameChg chg="add del">
          <ac:chgData name="Uhlířová Jana" userId="caafea1a-03d7-4c9b-ab12-f4adabe36995" providerId="ADAL" clId="{89032740-70DE-4124-A101-07278F59B60E}" dt="2025-01-23T08:55:50.484" v="3055" actId="26606"/>
          <ac:graphicFrameMkLst>
            <pc:docMk/>
            <pc:sldMk cId="1636281882" sldId="276"/>
            <ac:graphicFrameMk id="5" creationId="{F7B8BE64-3579-6CFD-27B8-0D1DE54EC74D}"/>
          </ac:graphicFrameMkLst>
        </pc:graphicFrameChg>
        <pc:picChg chg="add del">
          <ac:chgData name="Uhlířová Jana" userId="caafea1a-03d7-4c9b-ab12-f4adabe36995" providerId="ADAL" clId="{89032740-70DE-4124-A101-07278F59B60E}" dt="2025-01-23T08:55:50.484" v="3055" actId="26606"/>
          <ac:picMkLst>
            <pc:docMk/>
            <pc:sldMk cId="1636281882" sldId="276"/>
            <ac:picMk id="6" creationId="{4FE733EB-6D48-A4BA-90F6-63B72890F1ED}"/>
          </ac:picMkLst>
        </pc:picChg>
        <pc:cxnChg chg="add del">
          <ac:chgData name="Uhlířová Jana" userId="caafea1a-03d7-4c9b-ab12-f4adabe36995" providerId="ADAL" clId="{89032740-70DE-4124-A101-07278F59B60E}" dt="2025-01-23T08:55:31.952" v="3053" actId="26606"/>
          <ac:cxnSpMkLst>
            <pc:docMk/>
            <pc:sldMk cId="1636281882" sldId="276"/>
            <ac:cxnSpMk id="45" creationId="{C49DA8F6-BCC1-4447-B54C-57856834B94B}"/>
          </ac:cxnSpMkLst>
        </pc:cxnChg>
        <pc:cxnChg chg="add del">
          <ac:chgData name="Uhlířová Jana" userId="caafea1a-03d7-4c9b-ab12-f4adabe36995" providerId="ADAL" clId="{89032740-70DE-4124-A101-07278F59B60E}" dt="2025-01-23T08:56:10.256" v="3063" actId="26606"/>
          <ac:cxnSpMkLst>
            <pc:docMk/>
            <pc:sldMk cId="1636281882" sldId="276"/>
            <ac:cxnSpMk id="54" creationId="{C49DA8F6-BCC1-4447-B54C-57856834B94B}"/>
          </ac:cxnSpMkLst>
        </pc:cxnChg>
      </pc:sldChg>
      <pc:sldChg chg="addSp delSp modSp add del mod ord setBg modClrScheme delDesignElem chgLayout">
        <pc:chgData name="Uhlířová Jana" userId="caafea1a-03d7-4c9b-ab12-f4adabe36995" providerId="ADAL" clId="{89032740-70DE-4124-A101-07278F59B60E}" dt="2025-01-23T14:04:45.165" v="3558" actId="2696"/>
        <pc:sldMkLst>
          <pc:docMk/>
          <pc:sldMk cId="1582524092" sldId="277"/>
        </pc:sldMkLst>
        <pc:spChg chg="mod ord">
          <ac:chgData name="Uhlířová Jana" userId="caafea1a-03d7-4c9b-ab12-f4adabe36995" providerId="ADAL" clId="{89032740-70DE-4124-A101-07278F59B60E}" dt="2025-01-23T14:04:12.032" v="3551" actId="1076"/>
          <ac:spMkLst>
            <pc:docMk/>
            <pc:sldMk cId="1582524092" sldId="277"/>
            <ac:spMk id="2" creationId="{6FE6E0A3-18D7-C266-B63B-5A768E40D786}"/>
          </ac:spMkLst>
        </pc:spChg>
        <pc:spChg chg="del mod">
          <ac:chgData name="Uhlířová Jana" userId="caafea1a-03d7-4c9b-ab12-f4adabe36995" providerId="ADAL" clId="{89032740-70DE-4124-A101-07278F59B60E}" dt="2025-01-23T13:58:43.948" v="3451" actId="700"/>
          <ac:spMkLst>
            <pc:docMk/>
            <pc:sldMk cId="1582524092" sldId="277"/>
            <ac:spMk id="3" creationId="{5F274285-A686-F6AC-C589-2CC181888808}"/>
          </ac:spMkLst>
        </pc:spChg>
        <pc:spChg chg="add del mod ord">
          <ac:chgData name="Uhlířová Jana" userId="caafea1a-03d7-4c9b-ab12-f4adabe36995" providerId="ADAL" clId="{89032740-70DE-4124-A101-07278F59B60E}" dt="2025-01-23T13:59:11.875" v="3453" actId="700"/>
          <ac:spMkLst>
            <pc:docMk/>
            <pc:sldMk cId="1582524092" sldId="277"/>
            <ac:spMk id="4" creationId="{0DE17538-B0B3-667A-088C-1B8B2DD802D9}"/>
          </ac:spMkLst>
        </pc:spChg>
        <pc:spChg chg="add mod">
          <ac:chgData name="Uhlířová Jana" userId="caafea1a-03d7-4c9b-ab12-f4adabe36995" providerId="ADAL" clId="{89032740-70DE-4124-A101-07278F59B60E}" dt="2025-01-23T14:00:49.902" v="3473"/>
          <ac:spMkLst>
            <pc:docMk/>
            <pc:sldMk cId="1582524092" sldId="277"/>
            <ac:spMk id="10" creationId="{DE7B430B-BAB5-D3D3-48B7-199AC78EED11}"/>
          </ac:spMkLst>
        </pc:spChg>
        <pc:spChg chg="add del">
          <ac:chgData name="Uhlířová Jana" userId="caafea1a-03d7-4c9b-ab12-f4adabe36995" providerId="ADAL" clId="{89032740-70DE-4124-A101-07278F59B60E}" dt="2025-01-23T14:02:17.250" v="3487" actId="700"/>
          <ac:spMkLst>
            <pc:docMk/>
            <pc:sldMk cId="1582524092" sldId="277"/>
            <ac:spMk id="11" creationId="{74751229-0244-4FBB-BED1-407467F4C951}"/>
          </ac:spMkLst>
        </pc:spChg>
        <pc:spChg chg="add del mod ord">
          <ac:chgData name="Uhlířová Jana" userId="caafea1a-03d7-4c9b-ab12-f4adabe36995" providerId="ADAL" clId="{89032740-70DE-4124-A101-07278F59B60E}" dt="2025-01-23T14:01:49.891" v="3484" actId="700"/>
          <ac:spMkLst>
            <pc:docMk/>
            <pc:sldMk cId="1582524092" sldId="277"/>
            <ac:spMk id="12" creationId="{2F9B4BDB-3A17-E7F7-BF37-383E4C1340EE}"/>
          </ac:spMkLst>
        </pc:spChg>
        <pc:spChg chg="add del">
          <ac:chgData name="Uhlířová Jana" userId="caafea1a-03d7-4c9b-ab12-f4adabe36995" providerId="ADAL" clId="{89032740-70DE-4124-A101-07278F59B60E}" dt="2025-01-23T13:59:52.233" v="3458" actId="26606"/>
          <ac:spMkLst>
            <pc:docMk/>
            <pc:sldMk cId="1582524092" sldId="277"/>
            <ac:spMk id="16" creationId="{8A94871E-96FC-4ADE-815B-41A636E34F1A}"/>
          </ac:spMkLst>
        </pc:spChg>
        <pc:spChg chg="add del">
          <ac:chgData name="Uhlířová Jana" userId="caafea1a-03d7-4c9b-ab12-f4adabe36995" providerId="ADAL" clId="{89032740-70DE-4124-A101-07278F59B60E}" dt="2025-01-23T13:59:52.233" v="3458" actId="26606"/>
          <ac:spMkLst>
            <pc:docMk/>
            <pc:sldMk cId="1582524092" sldId="277"/>
            <ac:spMk id="18" creationId="{3FCFB1DE-0B7E-48CC-BA90-B2AB0889F9D6}"/>
          </ac:spMkLst>
        </pc:spChg>
        <pc:spChg chg="del">
          <ac:chgData name="Uhlířová Jana" userId="caafea1a-03d7-4c9b-ab12-f4adabe36995" providerId="ADAL" clId="{89032740-70DE-4124-A101-07278F59B60E}" dt="2025-01-23T13:58:43.948" v="3451" actId="700"/>
          <ac:spMkLst>
            <pc:docMk/>
            <pc:sldMk cId="1582524092" sldId="277"/>
            <ac:spMk id="24" creationId="{45D37F4E-DDB4-456B-97E0-9937730A039F}"/>
          </ac:spMkLst>
        </pc:spChg>
        <pc:spChg chg="del">
          <ac:chgData name="Uhlířová Jana" userId="caafea1a-03d7-4c9b-ab12-f4adabe36995" providerId="ADAL" clId="{89032740-70DE-4124-A101-07278F59B60E}" dt="2025-01-23T13:58:43.948" v="3451" actId="700"/>
          <ac:spMkLst>
            <pc:docMk/>
            <pc:sldMk cId="1582524092" sldId="277"/>
            <ac:spMk id="25" creationId="{B2DD41CD-8F47-4F56-AD12-4E2FF7696987}"/>
          </ac:spMkLst>
        </pc:spChg>
        <pc:graphicFrameChg chg="add mod modGraphic">
          <ac:chgData name="Uhlířová Jana" userId="caafea1a-03d7-4c9b-ab12-f4adabe36995" providerId="ADAL" clId="{89032740-70DE-4124-A101-07278F59B60E}" dt="2025-01-23T14:04:12.831" v="3554" actId="1076"/>
          <ac:graphicFrameMkLst>
            <pc:docMk/>
            <pc:sldMk cId="1582524092" sldId="277"/>
            <ac:graphicFrameMk id="5" creationId="{EF2663F6-8CDC-6128-205E-7EE900F9DD4B}"/>
          </ac:graphicFrameMkLst>
        </pc:graphicFrameChg>
        <pc:graphicFrameChg chg="add mod">
          <ac:chgData name="Uhlířová Jana" userId="caafea1a-03d7-4c9b-ab12-f4adabe36995" providerId="ADAL" clId="{89032740-70DE-4124-A101-07278F59B60E}" dt="2025-01-23T14:04:04.639" v="3544" actId="1076"/>
          <ac:graphicFrameMkLst>
            <pc:docMk/>
            <pc:sldMk cId="1582524092" sldId="277"/>
            <ac:graphicFrameMk id="9" creationId="{049C7660-E619-142A-B5B4-1267BC6EC5CA}"/>
          </ac:graphicFrameMkLst>
        </pc:graphicFrameChg>
        <pc:picChg chg="add mod">
          <ac:chgData name="Uhlířová Jana" userId="caafea1a-03d7-4c9b-ab12-f4adabe36995" providerId="ADAL" clId="{89032740-70DE-4124-A101-07278F59B60E}" dt="2025-01-23T14:04:12.631" v="3553" actId="1076"/>
          <ac:picMkLst>
            <pc:docMk/>
            <pc:sldMk cId="1582524092" sldId="277"/>
            <ac:picMk id="6" creationId="{C63B38A0-41B1-A3C4-6868-9873B111BD19}"/>
          </ac:picMkLst>
        </pc:picChg>
        <pc:picChg chg="del">
          <ac:chgData name="Uhlířová Jana" userId="caafea1a-03d7-4c9b-ab12-f4adabe36995" providerId="ADAL" clId="{89032740-70DE-4124-A101-07278F59B60E}" dt="2025-01-23T13:58:38.182" v="3450" actId="478"/>
          <ac:picMkLst>
            <pc:docMk/>
            <pc:sldMk cId="1582524092" sldId="277"/>
            <ac:picMk id="7" creationId="{7315753E-0722-8B03-358F-5822F9F2DE98}"/>
          </ac:picMkLst>
        </pc:picChg>
        <pc:picChg chg="add del">
          <ac:chgData name="Uhlířová Jana" userId="caafea1a-03d7-4c9b-ab12-f4adabe36995" providerId="ADAL" clId="{89032740-70DE-4124-A101-07278F59B60E}" dt="2025-01-23T14:02:17.250" v="3487" actId="700"/>
          <ac:picMkLst>
            <pc:docMk/>
            <pc:sldMk cId="1582524092" sldId="277"/>
            <ac:picMk id="8" creationId="{77EAA674-6E7C-44B8-A006-BBF5165FC9BD}"/>
          </ac:picMkLst>
        </pc:picChg>
      </pc:sldChg>
      <pc:sldChg chg="add del">
        <pc:chgData name="Uhlířová Jana" userId="caafea1a-03d7-4c9b-ab12-f4adabe36995" providerId="ADAL" clId="{89032740-70DE-4124-A101-07278F59B60E}" dt="2025-01-23T14:02:47.156" v="3495"/>
        <pc:sldMkLst>
          <pc:docMk/>
          <pc:sldMk cId="377360704" sldId="278"/>
        </pc:sldMkLst>
      </pc:sldChg>
      <pc:sldChg chg="new add del">
        <pc:chgData name="Uhlířová Jana" userId="caafea1a-03d7-4c9b-ab12-f4adabe36995" providerId="ADAL" clId="{89032740-70DE-4124-A101-07278F59B60E}" dt="2025-01-23T14:03:58.987" v="3541" actId="680"/>
        <pc:sldMkLst>
          <pc:docMk/>
          <pc:sldMk cId="3165044214" sldId="278"/>
        </pc:sldMkLst>
      </pc:sldChg>
      <pc:sldChg chg="addSp delSp modSp add del mod ord modClrScheme delDesignElem chgLayout">
        <pc:chgData name="Uhlířová Jana" userId="caafea1a-03d7-4c9b-ab12-f4adabe36995" providerId="ADAL" clId="{89032740-70DE-4124-A101-07278F59B60E}" dt="2025-01-23T14:03:57.421" v="3540" actId="2890"/>
        <pc:sldMkLst>
          <pc:docMk/>
          <pc:sldMk cId="1078075073" sldId="279"/>
        </pc:sldMkLst>
        <pc:spChg chg="mod ord">
          <ac:chgData name="Uhlířová Jana" userId="caafea1a-03d7-4c9b-ab12-f4adabe36995" providerId="ADAL" clId="{89032740-70DE-4124-A101-07278F59B60E}" dt="2025-01-23T14:03:46.942" v="3534" actId="20577"/>
          <ac:spMkLst>
            <pc:docMk/>
            <pc:sldMk cId="1078075073" sldId="279"/>
            <ac:spMk id="2" creationId="{6FE6E0A3-18D7-C266-B63B-5A768E40D786}"/>
          </ac:spMkLst>
        </pc:spChg>
        <pc:spChg chg="add del">
          <ac:chgData name="Uhlířová Jana" userId="caafea1a-03d7-4c9b-ab12-f4adabe36995" providerId="ADAL" clId="{89032740-70DE-4124-A101-07278F59B60E}" dt="2025-01-23T14:03:45.022" v="3533" actId="700"/>
          <ac:spMkLst>
            <pc:docMk/>
            <pc:sldMk cId="1078075073" sldId="279"/>
            <ac:spMk id="8" creationId="{100EDD19-6802-4EC3-95CE-CFFAB042CFD6}"/>
          </ac:spMkLst>
        </pc:spChg>
        <pc:spChg chg="add del">
          <ac:chgData name="Uhlířová Jana" userId="caafea1a-03d7-4c9b-ab12-f4adabe36995" providerId="ADAL" clId="{89032740-70DE-4124-A101-07278F59B60E}" dt="2025-01-23T14:03:45.022" v="3533" actId="700"/>
          <ac:spMkLst>
            <pc:docMk/>
            <pc:sldMk cId="1078075073" sldId="279"/>
            <ac:spMk id="10" creationId="{DB17E863-922E-4C26-BD64-E8FD41D28661}"/>
          </ac:spMkLst>
        </pc:spChg>
        <pc:spChg chg="add del">
          <ac:chgData name="Uhlířová Jana" userId="caafea1a-03d7-4c9b-ab12-f4adabe36995" providerId="ADAL" clId="{89032740-70DE-4124-A101-07278F59B60E}" dt="2025-01-23T14:03:50.669" v="3535" actId="21"/>
          <ac:spMkLst>
            <pc:docMk/>
            <pc:sldMk cId="1078075073" sldId="279"/>
            <ac:spMk id="28" creationId="{5696DEB7-1682-C6C8-4195-EC5A6955F2BA}"/>
          </ac:spMkLst>
        </pc:spChg>
        <pc:grpChg chg="add del">
          <ac:chgData name="Uhlířová Jana" userId="caafea1a-03d7-4c9b-ab12-f4adabe36995" providerId="ADAL" clId="{89032740-70DE-4124-A101-07278F59B60E}" dt="2025-01-23T14:03:52.072" v="3536" actId="21"/>
          <ac:grpSpMkLst>
            <pc:docMk/>
            <pc:sldMk cId="1078075073" sldId="279"/>
            <ac:grpSpMk id="3" creationId="{7B6266D4-244A-671A-E920-D139AACBAAC0}"/>
          </ac:grpSpMkLst>
        </pc:grpChg>
      </pc:sldChg>
      <pc:sldMasterChg chg="setBg modSldLayout">
        <pc:chgData name="Uhlířová Jana" userId="caafea1a-03d7-4c9b-ab12-f4adabe36995" providerId="ADAL" clId="{89032740-70DE-4124-A101-07278F59B60E}" dt="2025-01-22T16:03:50.646" v="2847"/>
        <pc:sldMasterMkLst>
          <pc:docMk/>
          <pc:sldMasterMk cId="3184122049" sldId="2147483821"/>
        </pc:sldMasterMkLst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658066155" sldId="2147483822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3493391806" sldId="2147483823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915877925" sldId="2147483824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3048423647" sldId="2147483825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3676196511" sldId="2147483826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2086835787" sldId="2147483827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3140191519" sldId="2147483828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2807047636" sldId="2147483829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925574957" sldId="2147483830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1291479464" sldId="2147483831"/>
          </pc:sldLayoutMkLst>
        </pc:sldLayoutChg>
        <pc:sldLayoutChg chg="setBg">
          <pc:chgData name="Uhlířová Jana" userId="caafea1a-03d7-4c9b-ab12-f4adabe36995" providerId="ADAL" clId="{89032740-70DE-4124-A101-07278F59B60E}" dt="2025-01-22T16:03:50.646" v="2847"/>
          <pc:sldLayoutMkLst>
            <pc:docMk/>
            <pc:sldMasterMk cId="3184122049" sldId="2147483821"/>
            <pc:sldLayoutMk cId="2511284760" sldId="2147483832"/>
          </pc:sldLayoutMkLst>
        </pc:sldLayoutChg>
      </pc:sldMasterChg>
    </pc:docChg>
  </pc:docChgLst>
  <pc:docChgLst>
    <pc:chgData name="Dvorská Lenka" userId="1c5608e8-513a-447a-88c7-f927168d30b3" providerId="ADAL" clId="{5593BF1B-39EE-0646-BDB2-049801BF03C4}"/>
    <pc:docChg chg="custSel addSld delSld modSld">
      <pc:chgData name="Dvorská Lenka" userId="1c5608e8-513a-447a-88c7-f927168d30b3" providerId="ADAL" clId="{5593BF1B-39EE-0646-BDB2-049801BF03C4}" dt="2025-01-22T20:26:48.610" v="537" actId="20577"/>
      <pc:docMkLst>
        <pc:docMk/>
      </pc:docMkLst>
      <pc:sldChg chg="modSp">
        <pc:chgData name="Dvorská Lenka" userId="1c5608e8-513a-447a-88c7-f927168d30b3" providerId="ADAL" clId="{5593BF1B-39EE-0646-BDB2-049801BF03C4}" dt="2025-01-22T20:09:16.920" v="10" actId="20577"/>
        <pc:sldMkLst>
          <pc:docMk/>
          <pc:sldMk cId="3656893020" sldId="257"/>
        </pc:sldMkLst>
        <pc:spChg chg="mod">
          <ac:chgData name="Dvorská Lenka" userId="1c5608e8-513a-447a-88c7-f927168d30b3" providerId="ADAL" clId="{5593BF1B-39EE-0646-BDB2-049801BF03C4}" dt="2025-01-22T20:09:16.920" v="10" actId="20577"/>
          <ac:spMkLst>
            <pc:docMk/>
            <pc:sldMk cId="3656893020" sldId="257"/>
            <ac:spMk id="2" creationId="{A959AD5E-4C7E-7E53-E4C0-9A87140C9479}"/>
          </ac:spMkLst>
        </pc:spChg>
      </pc:sldChg>
      <pc:sldChg chg="modSp">
        <pc:chgData name="Dvorská Lenka" userId="1c5608e8-513a-447a-88c7-f927168d30b3" providerId="ADAL" clId="{5593BF1B-39EE-0646-BDB2-049801BF03C4}" dt="2025-01-22T20:07:59.804" v="0" actId="1076"/>
        <pc:sldMkLst>
          <pc:docMk/>
          <pc:sldMk cId="2598442188" sldId="260"/>
        </pc:sldMkLst>
        <pc:graphicFrameChg chg="mod">
          <ac:chgData name="Dvorská Lenka" userId="1c5608e8-513a-447a-88c7-f927168d30b3" providerId="ADAL" clId="{5593BF1B-39EE-0646-BDB2-049801BF03C4}" dt="2025-01-22T20:07:59.804" v="0" actId="1076"/>
          <ac:graphicFrameMkLst>
            <pc:docMk/>
            <pc:sldMk cId="2598442188" sldId="260"/>
            <ac:graphicFrameMk id="25" creationId="{18901D31-5A80-6275-D0F5-8E22919C4441}"/>
          </ac:graphicFrameMkLst>
        </pc:graphicFrameChg>
      </pc:sldChg>
      <pc:sldChg chg="modSp">
        <pc:chgData name="Dvorská Lenka" userId="1c5608e8-513a-447a-88c7-f927168d30b3" providerId="ADAL" clId="{5593BF1B-39EE-0646-BDB2-049801BF03C4}" dt="2025-01-22T20:19:20.381" v="26" actId="20577"/>
        <pc:sldMkLst>
          <pc:docMk/>
          <pc:sldMk cId="1782139478" sldId="274"/>
        </pc:sldMkLst>
        <pc:graphicFrameChg chg="modGraphic">
          <ac:chgData name="Dvorská Lenka" userId="1c5608e8-513a-447a-88c7-f927168d30b3" providerId="ADAL" clId="{5593BF1B-39EE-0646-BDB2-049801BF03C4}" dt="2025-01-22T20:19:20.381" v="26" actId="20577"/>
          <ac:graphicFrameMkLst>
            <pc:docMk/>
            <pc:sldMk cId="1782139478" sldId="274"/>
            <ac:graphicFrameMk id="5" creationId="{F4F299E6-39A3-7B80-FBE8-1957924CD0C3}"/>
          </ac:graphicFrameMkLst>
        </pc:graphicFrameChg>
      </pc:sldChg>
      <pc:sldChg chg="new del">
        <pc:chgData name="Dvorská Lenka" userId="1c5608e8-513a-447a-88c7-f927168d30b3" providerId="ADAL" clId="{5593BF1B-39EE-0646-BDB2-049801BF03C4}" dt="2025-01-22T20:22:28.463" v="31" actId="2696"/>
        <pc:sldMkLst>
          <pc:docMk/>
          <pc:sldMk cId="865854482" sldId="276"/>
        </pc:sldMkLst>
      </pc:sldChg>
      <pc:sldChg chg="new del">
        <pc:chgData name="Dvorská Lenka" userId="1c5608e8-513a-447a-88c7-f927168d30b3" providerId="ADAL" clId="{5593BF1B-39EE-0646-BDB2-049801BF03C4}" dt="2025-01-22T20:21:55.830" v="28" actId="2696"/>
        <pc:sldMkLst>
          <pc:docMk/>
          <pc:sldMk cId="1568651643" sldId="276"/>
        </pc:sldMkLst>
      </pc:sldChg>
      <pc:sldChg chg="modSp new">
        <pc:chgData name="Dvorská Lenka" userId="1c5608e8-513a-447a-88c7-f927168d30b3" providerId="ADAL" clId="{5593BF1B-39EE-0646-BDB2-049801BF03C4}" dt="2025-01-22T20:26:48.610" v="537" actId="20577"/>
        <pc:sldMkLst>
          <pc:docMk/>
          <pc:sldMk cId="1636281882" sldId="276"/>
        </pc:sldMkLst>
        <pc:spChg chg="mod">
          <ac:chgData name="Dvorská Lenka" userId="1c5608e8-513a-447a-88c7-f927168d30b3" providerId="ADAL" clId="{5593BF1B-39EE-0646-BDB2-049801BF03C4}" dt="2025-01-22T20:23:00.137" v="71" actId="20577"/>
          <ac:spMkLst>
            <pc:docMk/>
            <pc:sldMk cId="1636281882" sldId="276"/>
            <ac:spMk id="2" creationId="{10207744-E3EE-065D-C06F-1353224C1965}"/>
          </ac:spMkLst>
        </pc:spChg>
        <pc:spChg chg="mod">
          <ac:chgData name="Dvorská Lenka" userId="1c5608e8-513a-447a-88c7-f927168d30b3" providerId="ADAL" clId="{5593BF1B-39EE-0646-BDB2-049801BF03C4}" dt="2025-01-22T20:26:48.610" v="537" actId="20577"/>
          <ac:spMkLst>
            <pc:docMk/>
            <pc:sldMk cId="1636281882" sldId="276"/>
            <ac:spMk id="3" creationId="{3E4CF1F8-B4AA-DFB0-B4DD-010A4E1A4949}"/>
          </ac:spMkLst>
        </pc:spChg>
      </pc:sldChg>
      <pc:sldChg chg="new del">
        <pc:chgData name="Dvorská Lenka" userId="1c5608e8-513a-447a-88c7-f927168d30b3" providerId="ADAL" clId="{5593BF1B-39EE-0646-BDB2-049801BF03C4}" dt="2025-01-22T20:22:31.130" v="32" actId="2696"/>
        <pc:sldMkLst>
          <pc:docMk/>
          <pc:sldMk cId="1586540031" sldId="277"/>
        </pc:sldMkLst>
      </pc:sldChg>
    </pc:docChg>
  </pc:docChgLst>
  <pc:docChgLst>
    <pc:chgData name="Kubín David" userId="6032e008-84c2-48fe-afc7-7b2018a91d25" providerId="ADAL" clId="{08C3422B-EAF7-49C2-94FF-3F50CE3AD8D5}"/>
    <pc:docChg chg="modSld">
      <pc:chgData name="Kubín David" userId="6032e008-84c2-48fe-afc7-7b2018a91d25" providerId="ADAL" clId="{08C3422B-EAF7-49C2-94FF-3F50CE3AD8D5}" dt="2025-01-24T07:21:33.765" v="0" actId="1076"/>
      <pc:docMkLst>
        <pc:docMk/>
      </pc:docMkLst>
      <pc:sldChg chg="modSp mod">
        <pc:chgData name="Kubín David" userId="6032e008-84c2-48fe-afc7-7b2018a91d25" providerId="ADAL" clId="{08C3422B-EAF7-49C2-94FF-3F50CE3AD8D5}" dt="2025-01-24T07:21:33.765" v="0" actId="1076"/>
        <pc:sldMkLst>
          <pc:docMk/>
          <pc:sldMk cId="684015137" sldId="262"/>
        </pc:sldMkLst>
        <pc:spChg chg="mod">
          <ac:chgData name="Kubín David" userId="6032e008-84c2-48fe-afc7-7b2018a91d25" providerId="ADAL" clId="{08C3422B-EAF7-49C2-94FF-3F50CE3AD8D5}" dt="2025-01-24T07:21:33.765" v="0" actId="1076"/>
          <ac:spMkLst>
            <pc:docMk/>
            <pc:sldMk cId="684015137" sldId="262"/>
            <ac:spMk id="2" creationId="{6FE6E0A3-18D7-C266-B63B-5A768E40D786}"/>
          </ac:spMkLst>
        </pc:spChg>
      </pc:sldChg>
    </pc:docChg>
  </pc:docChgLst>
  <pc:docChgLst>
    <pc:chgData name="Uhlířová Jana" userId="caafea1a-03d7-4c9b-ab12-f4adabe36995" providerId="ADAL" clId="{069DAB81-EFFC-4543-990C-A1C7FEF7A349}"/>
    <pc:docChg chg="undo custSel modSld">
      <pc:chgData name="Uhlířová Jana" userId="caafea1a-03d7-4c9b-ab12-f4adabe36995" providerId="ADAL" clId="{069DAB81-EFFC-4543-990C-A1C7FEF7A349}" dt="2025-01-24T08:07:14.421" v="81" actId="108"/>
      <pc:docMkLst>
        <pc:docMk/>
      </pc:docMkLst>
      <pc:sldChg chg="modSp mod">
        <pc:chgData name="Uhlířová Jana" userId="caafea1a-03d7-4c9b-ab12-f4adabe36995" providerId="ADAL" clId="{069DAB81-EFFC-4543-990C-A1C7FEF7A349}" dt="2025-01-24T08:07:14.421" v="81" actId="108"/>
        <pc:sldMkLst>
          <pc:docMk/>
          <pc:sldMk cId="684015137" sldId="262"/>
        </pc:sldMkLst>
        <pc:spChg chg="mod">
          <ac:chgData name="Uhlířová Jana" userId="caafea1a-03d7-4c9b-ab12-f4adabe36995" providerId="ADAL" clId="{069DAB81-EFFC-4543-990C-A1C7FEF7A349}" dt="2025-01-24T08:07:14.421" v="81" actId="108"/>
          <ac:spMkLst>
            <pc:docMk/>
            <pc:sldMk cId="684015137" sldId="262"/>
            <ac:spMk id="3" creationId="{5F274285-A686-F6AC-C589-2CC181888808}"/>
          </ac:spMkLst>
        </pc:spChg>
      </pc:sldChg>
      <pc:sldChg chg="modSp mod">
        <pc:chgData name="Uhlířová Jana" userId="caafea1a-03d7-4c9b-ab12-f4adabe36995" providerId="ADAL" clId="{069DAB81-EFFC-4543-990C-A1C7FEF7A349}" dt="2025-01-24T08:06:47.848" v="79" actId="255"/>
        <pc:sldMkLst>
          <pc:docMk/>
          <pc:sldMk cId="510545627" sldId="266"/>
        </pc:sldMkLst>
        <pc:spChg chg="mod">
          <ac:chgData name="Uhlířová Jana" userId="caafea1a-03d7-4c9b-ab12-f4adabe36995" providerId="ADAL" clId="{069DAB81-EFFC-4543-990C-A1C7FEF7A349}" dt="2025-01-24T08:06:47.848" v="79" actId="255"/>
          <ac:spMkLst>
            <pc:docMk/>
            <pc:sldMk cId="510545627" sldId="266"/>
            <ac:spMk id="3" creationId="{5F274285-A686-F6AC-C589-2CC181888808}"/>
          </ac:spMkLst>
        </pc:spChg>
      </pc:sldChg>
      <pc:sldChg chg="modSp mod">
        <pc:chgData name="Uhlířová Jana" userId="caafea1a-03d7-4c9b-ab12-f4adabe36995" providerId="ADAL" clId="{069DAB81-EFFC-4543-990C-A1C7FEF7A349}" dt="2025-01-24T07:49:24.843" v="64" actId="2711"/>
        <pc:sldMkLst>
          <pc:docMk/>
          <pc:sldMk cId="132323531" sldId="267"/>
        </pc:sldMkLst>
        <pc:spChg chg="mod">
          <ac:chgData name="Uhlířová Jana" userId="caafea1a-03d7-4c9b-ab12-f4adabe36995" providerId="ADAL" clId="{069DAB81-EFFC-4543-990C-A1C7FEF7A349}" dt="2025-01-24T07:49:24.843" v="64" actId="2711"/>
          <ac:spMkLst>
            <pc:docMk/>
            <pc:sldMk cId="132323531" sldId="267"/>
            <ac:spMk id="3" creationId="{5F274285-A686-F6AC-C589-2CC181888808}"/>
          </ac:spMkLst>
        </pc:spChg>
      </pc:sldChg>
      <pc:sldChg chg="modSp mod">
        <pc:chgData name="Uhlířová Jana" userId="caafea1a-03d7-4c9b-ab12-f4adabe36995" providerId="ADAL" clId="{069DAB81-EFFC-4543-990C-A1C7FEF7A349}" dt="2025-01-24T08:04:59.386" v="78" actId="1076"/>
        <pc:sldMkLst>
          <pc:docMk/>
          <pc:sldMk cId="3789340072" sldId="275"/>
        </pc:sldMkLst>
        <pc:picChg chg="mod">
          <ac:chgData name="Uhlířová Jana" userId="caafea1a-03d7-4c9b-ab12-f4adabe36995" providerId="ADAL" clId="{069DAB81-EFFC-4543-990C-A1C7FEF7A349}" dt="2025-01-24T08:04:59.386" v="78" actId="1076"/>
          <ac:picMkLst>
            <pc:docMk/>
            <pc:sldMk cId="3789340072" sldId="275"/>
            <ac:picMk id="18" creationId="{6C3D2AD4-D253-D671-3C09-F17BFD79F0DA}"/>
          </ac:picMkLst>
        </pc:picChg>
      </pc:sldChg>
      <pc:sldChg chg="addSp modSp mod">
        <pc:chgData name="Uhlířová Jana" userId="caafea1a-03d7-4c9b-ab12-f4adabe36995" providerId="ADAL" clId="{069DAB81-EFFC-4543-990C-A1C7FEF7A349}" dt="2025-01-24T07:44:21.509" v="62" actId="14861"/>
        <pc:sldMkLst>
          <pc:docMk/>
          <pc:sldMk cId="1636281882" sldId="276"/>
        </pc:sldMkLst>
        <pc:picChg chg="add mod">
          <ac:chgData name="Uhlířová Jana" userId="caafea1a-03d7-4c9b-ab12-f4adabe36995" providerId="ADAL" clId="{069DAB81-EFFC-4543-990C-A1C7FEF7A349}" dt="2025-01-24T07:42:33.590" v="45" actId="14100"/>
          <ac:picMkLst>
            <pc:docMk/>
            <pc:sldMk cId="1636281882" sldId="276"/>
            <ac:picMk id="6" creationId="{D0B64F5A-ADA6-10BC-F75C-2726F2F1140C}"/>
          </ac:picMkLst>
        </pc:picChg>
        <pc:picChg chg="add mod">
          <ac:chgData name="Uhlířová Jana" userId="caafea1a-03d7-4c9b-ab12-f4adabe36995" providerId="ADAL" clId="{069DAB81-EFFC-4543-990C-A1C7FEF7A349}" dt="2025-01-24T07:44:21.509" v="62" actId="14861"/>
          <ac:picMkLst>
            <pc:docMk/>
            <pc:sldMk cId="1636281882" sldId="276"/>
            <ac:picMk id="13" creationId="{0A09E405-C439-9FFB-DCAE-D8095DC47055}"/>
          </ac:picMkLst>
        </pc:picChg>
      </pc:sldChg>
    </pc:docChg>
  </pc:docChgLst>
  <pc:docChgLst>
    <pc:chgData name="Dvorská Lenka" userId="S::dvorskal@crr.cz::1c5608e8-513a-447a-88c7-f927168d30b3" providerId="AD" clId="Web-{D915A905-28D5-4157-B9A3-4944D6DD4E3C}"/>
    <pc:docChg chg="mod addSld modSld">
      <pc:chgData name="Dvorská Lenka" userId="S::dvorskal@crr.cz::1c5608e8-513a-447a-88c7-f927168d30b3" providerId="AD" clId="Web-{D915A905-28D5-4157-B9A3-4944D6DD4E3C}" dt="2025-01-24T07:09:49.508" v="555" actId="20577"/>
      <pc:docMkLst>
        <pc:docMk/>
      </pc:docMkLst>
      <pc:sldChg chg="addSp delSp modSp">
        <pc:chgData name="Dvorská Lenka" userId="S::dvorskal@crr.cz::1c5608e8-513a-447a-88c7-f927168d30b3" providerId="AD" clId="Web-{D915A905-28D5-4157-B9A3-4944D6DD4E3C}" dt="2025-01-24T06:33:31.506" v="83" actId="20577"/>
        <pc:sldMkLst>
          <pc:docMk/>
          <pc:sldMk cId="2598442188" sldId="260"/>
        </pc:sldMkLst>
        <pc:spChg chg="add del mod">
          <ac:chgData name="Dvorská Lenka" userId="S::dvorskal@crr.cz::1c5608e8-513a-447a-88c7-f927168d30b3" providerId="AD" clId="Web-{D915A905-28D5-4157-B9A3-4944D6DD4E3C}" dt="2025-01-24T06:29:36.231" v="1"/>
          <ac:spMkLst>
            <pc:docMk/>
            <pc:sldMk cId="2598442188" sldId="260"/>
            <ac:spMk id="45" creationId="{DF9233D6-F6B4-6CEC-052B-76366A199F25}"/>
          </ac:spMkLst>
        </pc:spChg>
        <pc:graphicFrameChg chg="add del modGraphic">
          <ac:chgData name="Dvorská Lenka" userId="S::dvorskal@crr.cz::1c5608e8-513a-447a-88c7-f927168d30b3" providerId="AD" clId="Web-{D915A905-28D5-4157-B9A3-4944D6DD4E3C}" dt="2025-01-24T06:33:31.506" v="83" actId="20577"/>
          <ac:graphicFrameMkLst>
            <pc:docMk/>
            <pc:sldMk cId="2598442188" sldId="260"/>
            <ac:graphicFrameMk id="25" creationId="{18901D31-5A80-6275-D0F5-8E22919C4441}"/>
          </ac:graphicFrameMkLst>
        </pc:graphicFrameChg>
      </pc:sldChg>
      <pc:sldChg chg="modSp">
        <pc:chgData name="Dvorská Lenka" userId="S::dvorskal@crr.cz::1c5608e8-513a-447a-88c7-f927168d30b3" providerId="AD" clId="Web-{D915A905-28D5-4157-B9A3-4944D6DD4E3C}" dt="2025-01-24T06:40:36.912" v="135" actId="20577"/>
        <pc:sldMkLst>
          <pc:docMk/>
          <pc:sldMk cId="684015137" sldId="262"/>
        </pc:sldMkLst>
        <pc:graphicFrameChg chg="modGraphic">
          <ac:chgData name="Dvorská Lenka" userId="S::dvorskal@crr.cz::1c5608e8-513a-447a-88c7-f927168d30b3" providerId="AD" clId="Web-{D915A905-28D5-4157-B9A3-4944D6DD4E3C}" dt="2025-01-24T06:40:36.912" v="135" actId="20577"/>
          <ac:graphicFrameMkLst>
            <pc:docMk/>
            <pc:sldMk cId="684015137" sldId="262"/>
            <ac:graphicFrameMk id="4" creationId="{2BA38EB3-8585-82E5-21C1-6FFF46C37545}"/>
          </ac:graphicFrameMkLst>
        </pc:graphicFrameChg>
      </pc:sldChg>
      <pc:sldChg chg="addSp modSp">
        <pc:chgData name="Dvorská Lenka" userId="S::dvorskal@crr.cz::1c5608e8-513a-447a-88c7-f927168d30b3" providerId="AD" clId="Web-{D915A905-28D5-4157-B9A3-4944D6DD4E3C}" dt="2025-01-24T07:00:28.721" v="312" actId="20577"/>
        <pc:sldMkLst>
          <pc:docMk/>
          <pc:sldMk cId="1269368346" sldId="263"/>
        </pc:sldMkLst>
        <pc:spChg chg="add mod">
          <ac:chgData name="Dvorská Lenka" userId="S::dvorskal@crr.cz::1c5608e8-513a-447a-88c7-f927168d30b3" providerId="AD" clId="Web-{D915A905-28D5-4157-B9A3-4944D6DD4E3C}" dt="2025-01-24T07:00:28.721" v="312" actId="20577"/>
          <ac:spMkLst>
            <pc:docMk/>
            <pc:sldMk cId="1269368346" sldId="263"/>
            <ac:spMk id="581" creationId="{A71F4843-2FFB-8650-FFDB-2278CD23826A}"/>
          </ac:spMkLst>
        </pc:spChg>
        <pc:graphicFrameChg chg="mod modGraphic">
          <ac:chgData name="Dvorská Lenka" userId="S::dvorskal@crr.cz::1c5608e8-513a-447a-88c7-f927168d30b3" providerId="AD" clId="Web-{D915A905-28D5-4157-B9A3-4944D6DD4E3C}" dt="2025-01-24T06:37:50.984" v="129" actId="14100"/>
          <ac:graphicFrameMkLst>
            <pc:docMk/>
            <pc:sldMk cId="1269368346" sldId="263"/>
            <ac:graphicFrameMk id="4" creationId="{89251E76-6EE0-226D-B7F3-2C58BE85A7F3}"/>
          </ac:graphicFrameMkLst>
        </pc:graphicFrameChg>
      </pc:sldChg>
      <pc:sldChg chg="modSp">
        <pc:chgData name="Dvorská Lenka" userId="S::dvorskal@crr.cz::1c5608e8-513a-447a-88c7-f927168d30b3" providerId="AD" clId="Web-{D915A905-28D5-4157-B9A3-4944D6DD4E3C}" dt="2025-01-24T06:57:33.480" v="231" actId="20577"/>
        <pc:sldMkLst>
          <pc:docMk/>
          <pc:sldMk cId="510545627" sldId="266"/>
        </pc:sldMkLst>
        <pc:spChg chg="mod">
          <ac:chgData name="Dvorská Lenka" userId="S::dvorskal@crr.cz::1c5608e8-513a-447a-88c7-f927168d30b3" providerId="AD" clId="Web-{D915A905-28D5-4157-B9A3-4944D6DD4E3C}" dt="2025-01-24T06:57:33.480" v="231" actId="20577"/>
          <ac:spMkLst>
            <pc:docMk/>
            <pc:sldMk cId="510545627" sldId="266"/>
            <ac:spMk id="3" creationId="{5F274285-A686-F6AC-C589-2CC181888808}"/>
          </ac:spMkLst>
        </pc:spChg>
      </pc:sldChg>
      <pc:sldChg chg="modSp">
        <pc:chgData name="Dvorská Lenka" userId="S::dvorskal@crr.cz::1c5608e8-513a-447a-88c7-f927168d30b3" providerId="AD" clId="Web-{D915A905-28D5-4157-B9A3-4944D6DD4E3C}" dt="2025-01-24T06:31:21.329" v="16" actId="20577"/>
        <pc:sldMkLst>
          <pc:docMk/>
          <pc:sldMk cId="132323531" sldId="267"/>
        </pc:sldMkLst>
        <pc:spChg chg="mod">
          <ac:chgData name="Dvorská Lenka" userId="S::dvorskal@crr.cz::1c5608e8-513a-447a-88c7-f927168d30b3" providerId="AD" clId="Web-{D915A905-28D5-4157-B9A3-4944D6DD4E3C}" dt="2025-01-24T06:31:21.329" v="16" actId="20577"/>
          <ac:spMkLst>
            <pc:docMk/>
            <pc:sldMk cId="132323531" sldId="267"/>
            <ac:spMk id="3" creationId="{5F274285-A686-F6AC-C589-2CC181888808}"/>
          </ac:spMkLst>
        </pc:spChg>
      </pc:sldChg>
      <pc:sldChg chg="addSp modSp">
        <pc:chgData name="Dvorská Lenka" userId="S::dvorskal@crr.cz::1c5608e8-513a-447a-88c7-f927168d30b3" providerId="AD" clId="Web-{D915A905-28D5-4157-B9A3-4944D6DD4E3C}" dt="2025-01-24T06:58:59.374" v="248" actId="20577"/>
        <pc:sldMkLst>
          <pc:docMk/>
          <pc:sldMk cId="1782139478" sldId="274"/>
        </pc:sldMkLst>
        <pc:spChg chg="mod">
          <ac:chgData name="Dvorská Lenka" userId="S::dvorskal@crr.cz::1c5608e8-513a-447a-88c7-f927168d30b3" providerId="AD" clId="Web-{D915A905-28D5-4157-B9A3-4944D6DD4E3C}" dt="2025-01-24T06:58:42.608" v="243" actId="20577"/>
          <ac:spMkLst>
            <pc:docMk/>
            <pc:sldMk cId="1782139478" sldId="274"/>
            <ac:spMk id="2" creationId="{6FE6E0A3-18D7-C266-B63B-5A768E40D786}"/>
          </ac:spMkLst>
        </pc:spChg>
        <pc:spChg chg="mod">
          <ac:chgData name="Dvorská Lenka" userId="S::dvorskal@crr.cz::1c5608e8-513a-447a-88c7-f927168d30b3" providerId="AD" clId="Web-{D915A905-28D5-4157-B9A3-4944D6DD4E3C}" dt="2025-01-24T06:58:59.374" v="248" actId="20577"/>
          <ac:spMkLst>
            <pc:docMk/>
            <pc:sldMk cId="1782139478" sldId="274"/>
            <ac:spMk id="6" creationId="{6661F5DF-AB0E-A2BA-BE2B-884ACAF450E8}"/>
          </ac:spMkLst>
        </pc:spChg>
        <pc:spChg chg="add mod">
          <ac:chgData name="Dvorská Lenka" userId="S::dvorskal@crr.cz::1c5608e8-513a-447a-88c7-f927168d30b3" providerId="AD" clId="Web-{D915A905-28D5-4157-B9A3-4944D6DD4E3C}" dt="2025-01-24T06:33:08.973" v="79" actId="20577"/>
          <ac:spMkLst>
            <pc:docMk/>
            <pc:sldMk cId="1782139478" sldId="274"/>
            <ac:spMk id="17" creationId="{AC42097A-366C-4E5A-026D-3EBF4C1676A4}"/>
          </ac:spMkLst>
        </pc:spChg>
      </pc:sldChg>
      <pc:sldChg chg="modSp">
        <pc:chgData name="Dvorská Lenka" userId="S::dvorskal@crr.cz::1c5608e8-513a-447a-88c7-f927168d30b3" providerId="AD" clId="Web-{D915A905-28D5-4157-B9A3-4944D6DD4E3C}" dt="2025-01-24T06:42:07.837" v="153"/>
        <pc:sldMkLst>
          <pc:docMk/>
          <pc:sldMk cId="3789340072" sldId="275"/>
        </pc:sldMkLst>
        <pc:graphicFrameChg chg="mod modGraphic">
          <ac:chgData name="Dvorská Lenka" userId="S::dvorskal@crr.cz::1c5608e8-513a-447a-88c7-f927168d30b3" providerId="AD" clId="Web-{D915A905-28D5-4157-B9A3-4944D6DD4E3C}" dt="2025-01-24T06:42:07.837" v="153"/>
          <ac:graphicFrameMkLst>
            <pc:docMk/>
            <pc:sldMk cId="3789340072" sldId="275"/>
            <ac:graphicFrameMk id="8" creationId="{F2E827C4-C224-3057-6B1A-C582A65BF37F}"/>
          </ac:graphicFrameMkLst>
        </pc:graphicFrameChg>
      </pc:sldChg>
      <pc:sldChg chg="addSp delSp modSp">
        <pc:chgData name="Dvorská Lenka" userId="S::dvorskal@crr.cz::1c5608e8-513a-447a-88c7-f927168d30b3" providerId="AD" clId="Web-{D915A905-28D5-4157-B9A3-4944D6DD4E3C}" dt="2025-01-24T06:55:02.850" v="219" actId="1076"/>
        <pc:sldMkLst>
          <pc:docMk/>
          <pc:sldMk cId="1636281882" sldId="276"/>
        </pc:sldMkLst>
        <pc:spChg chg="mod">
          <ac:chgData name="Dvorská Lenka" userId="S::dvorskal@crr.cz::1c5608e8-513a-447a-88c7-f927168d30b3" providerId="AD" clId="Web-{D915A905-28D5-4157-B9A3-4944D6DD4E3C}" dt="2025-01-24T06:54:09.957" v="213" actId="1076"/>
          <ac:spMkLst>
            <pc:docMk/>
            <pc:sldMk cId="1636281882" sldId="276"/>
            <ac:spMk id="3" creationId="{3E4CF1F8-B4AA-DFB0-B4DD-010A4E1A4949}"/>
          </ac:spMkLst>
        </pc:spChg>
        <pc:picChg chg="add mod">
          <ac:chgData name="Dvorská Lenka" userId="S::dvorskal@crr.cz::1c5608e8-513a-447a-88c7-f927168d30b3" providerId="AD" clId="Web-{D915A905-28D5-4157-B9A3-4944D6DD4E3C}" dt="2025-01-24T06:55:02.850" v="219" actId="1076"/>
          <ac:picMkLst>
            <pc:docMk/>
            <pc:sldMk cId="1636281882" sldId="276"/>
            <ac:picMk id="5" creationId="{D2E9DF6B-823F-5D42-0B23-3AB406186E37}"/>
          </ac:picMkLst>
        </pc:picChg>
        <pc:picChg chg="add del mod">
          <ac:chgData name="Dvorská Lenka" userId="S::dvorskal@crr.cz::1c5608e8-513a-447a-88c7-f927168d30b3" providerId="AD" clId="Web-{D915A905-28D5-4157-B9A3-4944D6DD4E3C}" dt="2025-01-24T06:44:27.936" v="163"/>
          <ac:picMkLst>
            <pc:docMk/>
            <pc:sldMk cId="1636281882" sldId="276"/>
            <ac:picMk id="6" creationId="{8616AE26-2D49-1323-E65B-7565B8B65A70}"/>
          </ac:picMkLst>
        </pc:picChg>
        <pc:picChg chg="add mod">
          <ac:chgData name="Dvorská Lenka" userId="S::dvorskal@crr.cz::1c5608e8-513a-447a-88c7-f927168d30b3" providerId="AD" clId="Web-{D915A905-28D5-4157-B9A3-4944D6DD4E3C}" dt="2025-01-24T06:54:20.801" v="216" actId="1076"/>
          <ac:picMkLst>
            <pc:docMk/>
            <pc:sldMk cId="1636281882" sldId="276"/>
            <ac:picMk id="7" creationId="{9BC27DA3-13E8-4524-CCD0-C287030123E1}"/>
          </ac:picMkLst>
        </pc:picChg>
        <pc:picChg chg="add mod">
          <ac:chgData name="Dvorská Lenka" userId="S::dvorskal@crr.cz::1c5608e8-513a-447a-88c7-f927168d30b3" providerId="AD" clId="Web-{D915A905-28D5-4157-B9A3-4944D6DD4E3C}" dt="2025-01-24T06:51:43.264" v="190" actId="1076"/>
          <ac:picMkLst>
            <pc:docMk/>
            <pc:sldMk cId="1636281882" sldId="276"/>
            <ac:picMk id="8" creationId="{42595D5C-CF3E-AE9F-DD5B-A22FAA5FC9F0}"/>
          </ac:picMkLst>
        </pc:picChg>
        <pc:picChg chg="add mod">
          <ac:chgData name="Dvorská Lenka" userId="S::dvorskal@crr.cz::1c5608e8-513a-447a-88c7-f927168d30b3" providerId="AD" clId="Web-{D915A905-28D5-4157-B9A3-4944D6DD4E3C}" dt="2025-01-24T06:54:13.801" v="214" actId="1076"/>
          <ac:picMkLst>
            <pc:docMk/>
            <pc:sldMk cId="1636281882" sldId="276"/>
            <ac:picMk id="9" creationId="{D71AEE44-2C16-D82C-0678-962340CB6263}"/>
          </ac:picMkLst>
        </pc:picChg>
        <pc:picChg chg="add mod">
          <ac:chgData name="Dvorská Lenka" userId="S::dvorskal@crr.cz::1c5608e8-513a-447a-88c7-f927168d30b3" providerId="AD" clId="Web-{D915A905-28D5-4157-B9A3-4944D6DD4E3C}" dt="2025-01-24T06:53:07.314" v="197" actId="1076"/>
          <ac:picMkLst>
            <pc:docMk/>
            <pc:sldMk cId="1636281882" sldId="276"/>
            <ac:picMk id="10" creationId="{91EB6B0E-E061-7CE9-4341-CC17AB74A00E}"/>
          </ac:picMkLst>
        </pc:picChg>
        <pc:picChg chg="add mod">
          <ac:chgData name="Dvorská Lenka" userId="S::dvorskal@crr.cz::1c5608e8-513a-447a-88c7-f927168d30b3" providerId="AD" clId="Web-{D915A905-28D5-4157-B9A3-4944D6DD4E3C}" dt="2025-01-24T06:54:17.942" v="215" actId="1076"/>
          <ac:picMkLst>
            <pc:docMk/>
            <pc:sldMk cId="1636281882" sldId="276"/>
            <ac:picMk id="11" creationId="{C9B987BF-628C-1FF8-FE7E-80DAB44D9448}"/>
          </ac:picMkLst>
        </pc:picChg>
        <pc:cxnChg chg="add del">
          <ac:chgData name="Dvorská Lenka" userId="S::dvorskal@crr.cz::1c5608e8-513a-447a-88c7-f927168d30b3" providerId="AD" clId="Web-{D915A905-28D5-4157-B9A3-4944D6DD4E3C}" dt="2025-01-24T06:54:46.568" v="218"/>
          <ac:cxnSpMkLst>
            <pc:docMk/>
            <pc:sldMk cId="1636281882" sldId="276"/>
            <ac:cxnSpMk id="12" creationId="{D7338B00-D7DC-B8E1-E624-A0372CE443EF}"/>
          </ac:cxnSpMkLst>
        </pc:cxnChg>
      </pc:sldChg>
      <pc:sldChg chg="addSp delSp modSp add replId">
        <pc:chgData name="Dvorská Lenka" userId="S::dvorskal@crr.cz::1c5608e8-513a-447a-88c7-f927168d30b3" providerId="AD" clId="Web-{D915A905-28D5-4157-B9A3-4944D6DD4E3C}" dt="2025-01-24T07:09:49.508" v="555" actId="20577"/>
        <pc:sldMkLst>
          <pc:docMk/>
          <pc:sldMk cId="1530987521" sldId="277"/>
        </pc:sldMkLst>
        <pc:spChg chg="mod">
          <ac:chgData name="Dvorská Lenka" userId="S::dvorskal@crr.cz::1c5608e8-513a-447a-88c7-f927168d30b3" providerId="AD" clId="Web-{D915A905-28D5-4157-B9A3-4944D6DD4E3C}" dt="2025-01-24T07:08:11.926" v="523" actId="1076"/>
          <ac:spMkLst>
            <pc:docMk/>
            <pc:sldMk cId="1530987521" sldId="277"/>
            <ac:spMk id="2" creationId="{491FDC86-D7ED-3BC5-29E5-16F77D582236}"/>
          </ac:spMkLst>
        </pc:spChg>
        <pc:spChg chg="mod">
          <ac:chgData name="Dvorská Lenka" userId="S::dvorskal@crr.cz::1c5608e8-513a-447a-88c7-f927168d30b3" providerId="AD" clId="Web-{D915A905-28D5-4157-B9A3-4944D6DD4E3C}" dt="2025-01-24T07:07:01.236" v="498" actId="20577"/>
          <ac:spMkLst>
            <pc:docMk/>
            <pc:sldMk cId="1530987521" sldId="277"/>
            <ac:spMk id="3" creationId="{6297ABCC-A6F0-3648-8D19-E326843EE960}"/>
          </ac:spMkLst>
        </pc:spChg>
        <pc:spChg chg="add del mod">
          <ac:chgData name="Dvorská Lenka" userId="S::dvorskal@crr.cz::1c5608e8-513a-447a-88c7-f927168d30b3" providerId="AD" clId="Web-{D915A905-28D5-4157-B9A3-4944D6DD4E3C}" dt="2025-01-24T07:02:12.381" v="315"/>
          <ac:spMkLst>
            <pc:docMk/>
            <pc:sldMk cId="1530987521" sldId="277"/>
            <ac:spMk id="28" creationId="{4A3B4858-BF3C-37F2-D0CE-CCED5F14405F}"/>
          </ac:spMkLst>
        </pc:spChg>
        <pc:spChg chg="add del mod">
          <ac:chgData name="Dvorská Lenka" userId="S::dvorskal@crr.cz::1c5608e8-513a-447a-88c7-f927168d30b3" providerId="AD" clId="Web-{D915A905-28D5-4157-B9A3-4944D6DD4E3C}" dt="2025-01-24T07:02:34.429" v="317"/>
          <ac:spMkLst>
            <pc:docMk/>
            <pc:sldMk cId="1530987521" sldId="277"/>
            <ac:spMk id="37" creationId="{2B0FBB92-C5BE-DEC2-7ED1-5F74363D8416}"/>
          </ac:spMkLst>
        </pc:spChg>
        <pc:spChg chg="mod">
          <ac:chgData name="Dvorská Lenka" userId="S::dvorskal@crr.cz::1c5608e8-513a-447a-88c7-f927168d30b3" providerId="AD" clId="Web-{D915A905-28D5-4157-B9A3-4944D6DD4E3C}" dt="2025-01-24T07:06:47.907" v="497" actId="1076"/>
          <ac:spMkLst>
            <pc:docMk/>
            <pc:sldMk cId="1530987521" sldId="277"/>
            <ac:spMk id="581" creationId="{A71F4843-2FFB-8650-FFDB-2278CD23826A}"/>
          </ac:spMkLst>
        </pc:spChg>
        <pc:graphicFrameChg chg="del">
          <ac:chgData name="Dvorská Lenka" userId="S::dvorskal@crr.cz::1c5608e8-513a-447a-88c7-f927168d30b3" providerId="AD" clId="Web-{D915A905-28D5-4157-B9A3-4944D6DD4E3C}" dt="2025-01-24T07:02:09.475" v="314"/>
          <ac:graphicFrameMkLst>
            <pc:docMk/>
            <pc:sldMk cId="1530987521" sldId="277"/>
            <ac:graphicFrameMk id="4" creationId="{89251E76-6EE0-226D-B7F3-2C58BE85A7F3}"/>
          </ac:graphicFrameMkLst>
        </pc:graphicFrameChg>
        <pc:graphicFrameChg chg="add del mod ord modGraphic">
          <ac:chgData name="Dvorská Lenka" userId="S::dvorskal@crr.cz::1c5608e8-513a-447a-88c7-f927168d30b3" providerId="AD" clId="Web-{D915A905-28D5-4157-B9A3-4944D6DD4E3C}" dt="2025-01-24T07:02:30.273" v="316"/>
          <ac:graphicFrameMkLst>
            <pc:docMk/>
            <pc:sldMk cId="1530987521" sldId="277"/>
            <ac:graphicFrameMk id="29" creationId="{A1F4ACE2-11E7-D60B-3996-0A163DD305CF}"/>
          </ac:graphicFrameMkLst>
        </pc:graphicFrameChg>
        <pc:graphicFrameChg chg="add mod ord modGraphic">
          <ac:chgData name="Dvorská Lenka" userId="S::dvorskal@crr.cz::1c5608e8-513a-447a-88c7-f927168d30b3" providerId="AD" clId="Web-{D915A905-28D5-4157-B9A3-4944D6DD4E3C}" dt="2025-01-24T07:09:49.508" v="555" actId="20577"/>
          <ac:graphicFrameMkLst>
            <pc:docMk/>
            <pc:sldMk cId="1530987521" sldId="277"/>
            <ac:graphicFrameMk id="38" creationId="{EB89E52A-2EC7-33DA-9814-14EFC9C78EF5}"/>
          </ac:graphicFrameMkLst>
        </pc:graphicFrameChg>
      </pc:sldChg>
    </pc:docChg>
  </pc:docChgLst>
  <pc:docChgLst>
    <pc:chgData name="Dvorská Lenka" userId="S::dvorskal@crr.cz::1c5608e8-513a-447a-88c7-f927168d30b3" providerId="AD" clId="Web-{CDCA212F-2A3B-4D8D-806D-99EDDDCC29E7}"/>
    <pc:docChg chg="delSld modSld">
      <pc:chgData name="Dvorská Lenka" userId="S::dvorskal@crr.cz::1c5608e8-513a-447a-88c7-f927168d30b3" providerId="AD" clId="Web-{CDCA212F-2A3B-4D8D-806D-99EDDDCC29E7}" dt="2025-01-24T08:08:09.123" v="92" actId="1076"/>
      <pc:docMkLst>
        <pc:docMk/>
      </pc:docMkLst>
      <pc:sldChg chg="del">
        <pc:chgData name="Dvorská Lenka" userId="S::dvorskal@crr.cz::1c5608e8-513a-447a-88c7-f927168d30b3" providerId="AD" clId="Web-{CDCA212F-2A3B-4D8D-806D-99EDDDCC29E7}" dt="2025-01-24T08:02:17.488" v="0"/>
        <pc:sldMkLst>
          <pc:docMk/>
          <pc:sldMk cId="1269368346" sldId="263"/>
        </pc:sldMkLst>
      </pc:sldChg>
      <pc:sldChg chg="modSp">
        <pc:chgData name="Dvorská Lenka" userId="S::dvorskal@crr.cz::1c5608e8-513a-447a-88c7-f927168d30b3" providerId="AD" clId="Web-{CDCA212F-2A3B-4D8D-806D-99EDDDCC29E7}" dt="2025-01-24T08:03:57.975" v="61" actId="20577"/>
        <pc:sldMkLst>
          <pc:docMk/>
          <pc:sldMk cId="3318221082" sldId="264"/>
        </pc:sldMkLst>
        <pc:graphicFrameChg chg="modGraphic">
          <ac:chgData name="Dvorská Lenka" userId="S::dvorskal@crr.cz::1c5608e8-513a-447a-88c7-f927168d30b3" providerId="AD" clId="Web-{CDCA212F-2A3B-4D8D-806D-99EDDDCC29E7}" dt="2025-01-24T08:03:57.975" v="61" actId="20577"/>
          <ac:graphicFrameMkLst>
            <pc:docMk/>
            <pc:sldMk cId="3318221082" sldId="264"/>
            <ac:graphicFrameMk id="4" creationId="{96A96AE8-C147-99F7-71B8-ED343D5F2A47}"/>
          </ac:graphicFrameMkLst>
        </pc:graphicFrameChg>
      </pc:sldChg>
      <pc:sldChg chg="modSp">
        <pc:chgData name="Dvorská Lenka" userId="S::dvorskal@crr.cz::1c5608e8-513a-447a-88c7-f927168d30b3" providerId="AD" clId="Web-{CDCA212F-2A3B-4D8D-806D-99EDDDCC29E7}" dt="2025-01-24T08:04:14.960" v="63" actId="20577"/>
        <pc:sldMkLst>
          <pc:docMk/>
          <pc:sldMk cId="132323531" sldId="267"/>
        </pc:sldMkLst>
        <pc:spChg chg="mod">
          <ac:chgData name="Dvorská Lenka" userId="S::dvorskal@crr.cz::1c5608e8-513a-447a-88c7-f927168d30b3" providerId="AD" clId="Web-{CDCA212F-2A3B-4D8D-806D-99EDDDCC29E7}" dt="2025-01-24T08:04:14.960" v="63" actId="20577"/>
          <ac:spMkLst>
            <pc:docMk/>
            <pc:sldMk cId="132323531" sldId="267"/>
            <ac:spMk id="3" creationId="{5F274285-A686-F6AC-C589-2CC181888808}"/>
          </ac:spMkLst>
        </pc:spChg>
      </pc:sldChg>
      <pc:sldChg chg="addSp delSp modSp">
        <pc:chgData name="Dvorská Lenka" userId="S::dvorskal@crr.cz::1c5608e8-513a-447a-88c7-f927168d30b3" providerId="AD" clId="Web-{CDCA212F-2A3B-4D8D-806D-99EDDDCC29E7}" dt="2025-01-24T08:08:09.123" v="92" actId="1076"/>
        <pc:sldMkLst>
          <pc:docMk/>
          <pc:sldMk cId="1636281882" sldId="276"/>
        </pc:sldMkLst>
        <pc:spChg chg="add del mod">
          <ac:chgData name="Dvorská Lenka" userId="S::dvorskal@crr.cz::1c5608e8-513a-447a-88c7-f927168d30b3" providerId="AD" clId="Web-{CDCA212F-2A3B-4D8D-806D-99EDDDCC29E7}" dt="2025-01-24T08:08:09.123" v="92" actId="1076"/>
          <ac:spMkLst>
            <pc:docMk/>
            <pc:sldMk cId="1636281882" sldId="276"/>
            <ac:spMk id="3" creationId="{3E4CF1F8-B4AA-DFB0-B4DD-010A4E1A4949}"/>
          </ac:spMkLst>
        </pc:spChg>
        <pc:spChg chg="add mod">
          <ac:chgData name="Dvorská Lenka" userId="S::dvorskal@crr.cz::1c5608e8-513a-447a-88c7-f927168d30b3" providerId="AD" clId="Web-{CDCA212F-2A3B-4D8D-806D-99EDDDCC29E7}" dt="2025-01-24T08:07:42.560" v="91"/>
          <ac:spMkLst>
            <pc:docMk/>
            <pc:sldMk cId="1636281882" sldId="276"/>
            <ac:spMk id="25" creationId="{BB576870-4546-73F5-4916-9F20506E96D4}"/>
          </ac:spMkLst>
        </pc:spChg>
        <pc:spChg chg="mod">
          <ac:chgData name="Dvorská Lenka" userId="S::dvorskal@crr.cz::1c5608e8-513a-447a-88c7-f927168d30b3" providerId="AD" clId="Web-{CDCA212F-2A3B-4D8D-806D-99EDDDCC29E7}" dt="2025-01-24T08:07:01.965" v="83"/>
          <ac:spMkLst>
            <pc:docMk/>
            <pc:sldMk cId="1636281882" sldId="276"/>
            <ac:spMk id="74" creationId="{C05CBC3C-2E5A-4839-8B9B-2E5A6ADF0F58}"/>
          </ac:spMkLst>
        </pc:spChg>
        <pc:graphicFrameChg chg="add del">
          <ac:chgData name="Dvorská Lenka" userId="S::dvorskal@crr.cz::1c5608e8-513a-447a-88c7-f927168d30b3" providerId="AD" clId="Web-{CDCA212F-2A3B-4D8D-806D-99EDDDCC29E7}" dt="2025-01-24T08:05:33.650" v="70"/>
          <ac:graphicFrameMkLst>
            <pc:docMk/>
            <pc:sldMk cId="1636281882" sldId="276"/>
            <ac:graphicFrameMk id="77" creationId="{211903E8-B592-46D4-6F66-A3EF2B21B825}"/>
          </ac:graphicFrameMkLst>
        </pc:graphicFrameChg>
        <pc:graphicFrameChg chg="add del">
          <ac:chgData name="Dvorská Lenka" userId="S::dvorskal@crr.cz::1c5608e8-513a-447a-88c7-f927168d30b3" providerId="AD" clId="Web-{CDCA212F-2A3B-4D8D-806D-99EDDDCC29E7}" dt="2025-01-24T08:05:43.228" v="72"/>
          <ac:graphicFrameMkLst>
            <pc:docMk/>
            <pc:sldMk cId="1636281882" sldId="276"/>
            <ac:graphicFrameMk id="79" creationId="{5DB49A02-40EE-EC15-5D41-0FEE3A57EF5B}"/>
          </ac:graphicFrameMkLst>
        </pc:graphicFrameChg>
        <pc:picChg chg="mod">
          <ac:chgData name="Dvorská Lenka" userId="S::dvorskal@crr.cz::1c5608e8-513a-447a-88c7-f927168d30b3" providerId="AD" clId="Web-{CDCA212F-2A3B-4D8D-806D-99EDDDCC29E7}" dt="2025-01-24T08:04:47.602" v="65" actId="1076"/>
          <ac:picMkLst>
            <pc:docMk/>
            <pc:sldMk cId="1636281882" sldId="276"/>
            <ac:picMk id="9" creationId="{D71AEE44-2C16-D82C-0678-962340CB6263}"/>
          </ac:picMkLst>
        </pc:picChg>
        <pc:picChg chg="mod">
          <ac:chgData name="Dvorská Lenka" userId="S::dvorskal@crr.cz::1c5608e8-513a-447a-88c7-f927168d30b3" providerId="AD" clId="Web-{CDCA212F-2A3B-4D8D-806D-99EDDDCC29E7}" dt="2025-01-24T08:04:52.836" v="66" actId="1076"/>
          <ac:picMkLst>
            <pc:docMk/>
            <pc:sldMk cId="1636281882" sldId="276"/>
            <ac:picMk id="11" creationId="{C9B987BF-628C-1FF8-FE7E-80DAB44D9448}"/>
          </ac:picMkLst>
        </pc:picChg>
        <pc:picChg chg="mod">
          <ac:chgData name="Dvorská Lenka" userId="S::dvorskal@crr.cz::1c5608e8-513a-447a-88c7-f927168d30b3" providerId="AD" clId="Web-{CDCA212F-2A3B-4D8D-806D-99EDDDCC29E7}" dt="2025-01-24T08:04:41.742" v="64" actId="1076"/>
          <ac:picMkLst>
            <pc:docMk/>
            <pc:sldMk cId="1636281882" sldId="276"/>
            <ac:picMk id="13" creationId="{0A09E405-C439-9FFB-DCAE-D8095DC47055}"/>
          </ac:picMkLst>
        </pc:picChg>
      </pc:sldChg>
    </pc:docChg>
  </pc:docChgLst>
  <pc:docChgLst>
    <pc:chgData name="Dvorská Lenka" userId="1c5608e8-513a-447a-88c7-f927168d30b3" providerId="ADAL" clId="{AD672430-9AC0-D844-A836-EB0ED271A409}"/>
    <pc:docChg chg="custSel modSld">
      <pc:chgData name="Dvorská Lenka" userId="1c5608e8-513a-447a-88c7-f927168d30b3" providerId="ADAL" clId="{AD672430-9AC0-D844-A836-EB0ED271A409}" dt="2025-01-24T07:59:04.577" v="33" actId="20577"/>
      <pc:docMkLst>
        <pc:docMk/>
      </pc:docMkLst>
      <pc:sldChg chg="modSp">
        <pc:chgData name="Dvorská Lenka" userId="1c5608e8-513a-447a-88c7-f927168d30b3" providerId="ADAL" clId="{AD672430-9AC0-D844-A836-EB0ED271A409}" dt="2025-01-24T07:52:47.555" v="25" actId="20577"/>
        <pc:sldMkLst>
          <pc:docMk/>
          <pc:sldMk cId="3656893020" sldId="257"/>
        </pc:sldMkLst>
        <pc:spChg chg="mod">
          <ac:chgData name="Dvorská Lenka" userId="1c5608e8-513a-447a-88c7-f927168d30b3" providerId="ADAL" clId="{AD672430-9AC0-D844-A836-EB0ED271A409}" dt="2025-01-24T07:52:47.555" v="25" actId="20577"/>
          <ac:spMkLst>
            <pc:docMk/>
            <pc:sldMk cId="3656893020" sldId="257"/>
            <ac:spMk id="3" creationId="{D8ED4B55-BF2A-DA01-27AB-7AFF39E1112B}"/>
          </ac:spMkLst>
        </pc:spChg>
      </pc:sldChg>
      <pc:sldChg chg="modSp">
        <pc:chgData name="Dvorská Lenka" userId="1c5608e8-513a-447a-88c7-f927168d30b3" providerId="ADAL" clId="{AD672430-9AC0-D844-A836-EB0ED271A409}" dt="2025-01-24T07:59:04.577" v="33" actId="20577"/>
        <pc:sldMkLst>
          <pc:docMk/>
          <pc:sldMk cId="704292840" sldId="273"/>
        </pc:sldMkLst>
        <pc:spChg chg="mod">
          <ac:chgData name="Dvorská Lenka" userId="1c5608e8-513a-447a-88c7-f927168d30b3" providerId="ADAL" clId="{AD672430-9AC0-D844-A836-EB0ED271A409}" dt="2025-01-24T07:59:04.577" v="33" actId="20577"/>
          <ac:spMkLst>
            <pc:docMk/>
            <pc:sldMk cId="704292840" sldId="273"/>
            <ac:spMk id="39" creationId="{32BDE489-F076-9A27-8293-2F0674CBF4CA}"/>
          </ac:spMkLst>
        </pc:spChg>
      </pc:sldChg>
    </pc:docChg>
  </pc:docChgLst>
  <pc:docChgLst>
    <pc:chgData name="Nešpor Antonín" userId="8736672c-e702-442f-9e1d-d98fab65c468" providerId="ADAL" clId="{3F7C93DC-1E1B-4888-9FBB-26DB0C36AEDF}"/>
    <pc:docChg chg="undo custSel modSld">
      <pc:chgData name="Nešpor Antonín" userId="8736672c-e702-442f-9e1d-d98fab65c468" providerId="ADAL" clId="{3F7C93DC-1E1B-4888-9FBB-26DB0C36AEDF}" dt="2025-01-22T16:53:43.022" v="88" actId="20577"/>
      <pc:docMkLst>
        <pc:docMk/>
      </pc:docMkLst>
      <pc:sldChg chg="modSp">
        <pc:chgData name="Nešpor Antonín" userId="8736672c-e702-442f-9e1d-d98fab65c468" providerId="ADAL" clId="{3F7C93DC-1E1B-4888-9FBB-26DB0C36AEDF}" dt="2025-01-22T16:52:24.235" v="86" actId="113"/>
        <pc:sldMkLst>
          <pc:docMk/>
          <pc:sldMk cId="2598442188" sldId="260"/>
        </pc:sldMkLst>
        <pc:graphicFrameChg chg="mod">
          <ac:chgData name="Nešpor Antonín" userId="8736672c-e702-442f-9e1d-d98fab65c468" providerId="ADAL" clId="{3F7C93DC-1E1B-4888-9FBB-26DB0C36AEDF}" dt="2025-01-22T16:52:24.235" v="86" actId="113"/>
          <ac:graphicFrameMkLst>
            <pc:docMk/>
            <pc:sldMk cId="2598442188" sldId="260"/>
            <ac:graphicFrameMk id="25" creationId="{18901D31-5A80-6275-D0F5-8E22919C4441}"/>
          </ac:graphicFrameMkLst>
        </pc:graphicFrameChg>
      </pc:sldChg>
      <pc:sldChg chg="modSp mod modCm">
        <pc:chgData name="Nešpor Antonín" userId="8736672c-e702-442f-9e1d-d98fab65c468" providerId="ADAL" clId="{3F7C93DC-1E1B-4888-9FBB-26DB0C36AEDF}" dt="2025-01-22T16:53:43.022" v="88" actId="20577"/>
        <pc:sldMkLst>
          <pc:docMk/>
          <pc:sldMk cId="3789340072" sldId="275"/>
        </pc:sldMkLst>
        <pc:spChg chg="mod">
          <ac:chgData name="Nešpor Antonín" userId="8736672c-e702-442f-9e1d-d98fab65c468" providerId="ADAL" clId="{3F7C93DC-1E1B-4888-9FBB-26DB0C36AEDF}" dt="2025-01-22T16:53:43.022" v="88" actId="20577"/>
          <ac:spMkLst>
            <pc:docMk/>
            <pc:sldMk cId="3789340072" sldId="275"/>
            <ac:spMk id="3" creationId="{5F274285-A686-F6AC-C589-2CC181888808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Nešpor Antonín" userId="8736672c-e702-442f-9e1d-d98fab65c468" providerId="ADAL" clId="{3F7C93DC-1E1B-4888-9FBB-26DB0C36AEDF}" dt="2025-01-22T16:53:43.022" v="88" actId="20577"/>
              <pc2:cmMkLst xmlns:pc2="http://schemas.microsoft.com/office/powerpoint/2019/9/main/command">
                <pc:docMk/>
                <pc:sldMk cId="3789340072" sldId="275"/>
                <pc2:cmMk id="{5E3AD7BD-1337-4235-AD13-CC711ED8949E}"/>
              </pc2:cmMkLst>
            </pc226:cmChg>
          </p:ext>
        </pc:extLst>
      </pc:sldChg>
    </pc:docChg>
  </pc:docChgLst>
  <pc:docChgLst>
    <pc:chgData name="Marková Lenka" userId="ea01e3c5-c48a-4acb-981b-4f9d9c55ae42" providerId="ADAL" clId="{BB09515C-A320-4526-8D06-AF7F2F041AED}"/>
    <pc:docChg chg="undo custSel modSld modMainMaster">
      <pc:chgData name="Marková Lenka" userId="ea01e3c5-c48a-4acb-981b-4f9d9c55ae42" providerId="ADAL" clId="{BB09515C-A320-4526-8D06-AF7F2F041AED}" dt="2025-01-23T12:10:26.728" v="269"/>
      <pc:docMkLst>
        <pc:docMk/>
      </pc:docMkLst>
      <pc:sldChg chg="modSp mod setBg">
        <pc:chgData name="Marková Lenka" userId="ea01e3c5-c48a-4acb-981b-4f9d9c55ae42" providerId="ADAL" clId="{BB09515C-A320-4526-8D06-AF7F2F041AED}" dt="2025-01-22T14:57:22.009" v="260" actId="14861"/>
        <pc:sldMkLst>
          <pc:docMk/>
          <pc:sldMk cId="3188237399" sldId="256"/>
        </pc:sldMkLst>
        <pc:picChg chg="mod">
          <ac:chgData name="Marková Lenka" userId="ea01e3c5-c48a-4acb-981b-4f9d9c55ae42" providerId="ADAL" clId="{BB09515C-A320-4526-8D06-AF7F2F041AED}" dt="2025-01-22T14:57:22.009" v="260" actId="14861"/>
          <ac:picMkLst>
            <pc:docMk/>
            <pc:sldMk cId="3188237399" sldId="256"/>
            <ac:picMk id="6" creationId="{3FBCE495-B581-9698-479B-75B1F98CC78B}"/>
          </ac:picMkLst>
        </pc:picChg>
      </pc:sldChg>
      <pc:sldChg chg="modSp mod">
        <pc:chgData name="Marková Lenka" userId="ea01e3c5-c48a-4acb-981b-4f9d9c55ae42" providerId="ADAL" clId="{BB09515C-A320-4526-8D06-AF7F2F041AED}" dt="2025-01-23T12:10:26.728" v="269"/>
        <pc:sldMkLst>
          <pc:docMk/>
          <pc:sldMk cId="684015137" sldId="262"/>
        </pc:sldMkLst>
        <pc:spChg chg="mod">
          <ac:chgData name="Marková Lenka" userId="ea01e3c5-c48a-4acb-981b-4f9d9c55ae42" providerId="ADAL" clId="{BB09515C-A320-4526-8D06-AF7F2F041AED}" dt="2025-01-23T12:10:26.728" v="269"/>
          <ac:spMkLst>
            <pc:docMk/>
            <pc:sldMk cId="684015137" sldId="262"/>
            <ac:spMk id="3" creationId="{5F274285-A686-F6AC-C589-2CC181888808}"/>
          </ac:spMkLst>
        </pc:spChg>
        <pc:grpChg chg="mod">
          <ac:chgData name="Marková Lenka" userId="ea01e3c5-c48a-4acb-981b-4f9d9c55ae42" providerId="ADAL" clId="{BB09515C-A320-4526-8D06-AF7F2F041AED}" dt="2025-01-23T12:07:44.330" v="261" actId="14100"/>
          <ac:grpSpMkLst>
            <pc:docMk/>
            <pc:sldMk cId="684015137" sldId="262"/>
            <ac:grpSpMk id="17" creationId="{3E2BD06B-B90E-812B-D530-9EA832045C24}"/>
          </ac:grpSpMkLst>
        </pc:grpChg>
      </pc:sldChg>
      <pc:sldChg chg="modSp mod">
        <pc:chgData name="Marková Lenka" userId="ea01e3c5-c48a-4acb-981b-4f9d9c55ae42" providerId="ADAL" clId="{BB09515C-A320-4526-8D06-AF7F2F041AED}" dt="2025-01-22T14:06:32.569" v="28" actId="20577"/>
        <pc:sldMkLst>
          <pc:docMk/>
          <pc:sldMk cId="157054320" sldId="269"/>
        </pc:sldMkLst>
        <pc:spChg chg="mod">
          <ac:chgData name="Marková Lenka" userId="ea01e3c5-c48a-4acb-981b-4f9d9c55ae42" providerId="ADAL" clId="{BB09515C-A320-4526-8D06-AF7F2F041AED}" dt="2025-01-22T14:06:32.569" v="28" actId="20577"/>
          <ac:spMkLst>
            <pc:docMk/>
            <pc:sldMk cId="157054320" sldId="269"/>
            <ac:spMk id="3" creationId="{5F274285-A686-F6AC-C589-2CC181888808}"/>
          </ac:spMkLst>
        </pc:spChg>
      </pc:sldChg>
      <pc:sldMasterChg chg="setBg modSldLayout">
        <pc:chgData name="Marková Lenka" userId="ea01e3c5-c48a-4acb-981b-4f9d9c55ae42" providerId="ADAL" clId="{BB09515C-A320-4526-8D06-AF7F2F041AED}" dt="2025-01-22T14:56:32.457" v="157"/>
        <pc:sldMasterMkLst>
          <pc:docMk/>
          <pc:sldMasterMk cId="3184122049" sldId="2147483821"/>
        </pc:sldMasterMkLst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658066155" sldId="2147483822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3493391806" sldId="2147483823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915877925" sldId="2147483824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3048423647" sldId="2147483825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3676196511" sldId="2147483826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2086835787" sldId="2147483827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3140191519" sldId="2147483828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2807047636" sldId="2147483829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925574957" sldId="2147483830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1291479464" sldId="2147483831"/>
          </pc:sldLayoutMkLst>
        </pc:sldLayoutChg>
        <pc:sldLayoutChg chg="setBg">
          <pc:chgData name="Marková Lenka" userId="ea01e3c5-c48a-4acb-981b-4f9d9c55ae42" providerId="ADAL" clId="{BB09515C-A320-4526-8D06-AF7F2F041AED}" dt="2025-01-22T14:56:32.457" v="157"/>
          <pc:sldLayoutMkLst>
            <pc:docMk/>
            <pc:sldMasterMk cId="3184122049" sldId="2147483821"/>
            <pc:sldLayoutMk cId="2511284760" sldId="2147483832"/>
          </pc:sldLayoutMkLst>
        </pc:sldLayoutChg>
      </pc:sldMasterChg>
    </pc:docChg>
  </pc:docChgLst>
</pc:chgInfo>
</file>

<file path=ppt/comments/modernComment_10C_D02A870D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D0D3A28-59F5-477C-9F11-8F6A7B867F1A}" authorId="{EB6DD553-A237-185E-5380-324A308CB852}" created="2025-01-22T12:08:04.976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492448013" sldId="268"/>
      <ac:spMk id="28" creationId="{5696DEB7-1682-C6C8-4195-EC5A6955F2BA}"/>
    </ac:deMkLst>
    <p188:txBody>
      <a:bodyPr/>
      <a:lstStyle/>
      <a:p>
        <a:r>
          <a:rPr lang="cs-CZ"/>
          <a:t>Vhodné doplnit odkaz + na seminářích přílohy vytisknout  a poskytnout</a:t>
        </a:r>
      </a:p>
    </p188:txBody>
  </p188:cm>
</p188:cmLst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64F46F-79F0-43FB-AB8B-35FD0BF260A0}" type="doc">
      <dgm:prSet loTypeId="urn:microsoft.com/office/officeart/2018/2/layout/IconCircleList" loCatId="icon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263266-D14C-485C-9362-A156021B920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300"/>
            <a:t>Výzva je zaměřena na financování obnovy obydlí na území České republiky, které bylo postiženo povodní, vzniklou v důsledku extrémních srážek, ve dnech 13. 9. 2024 – 18. 9. 2024.</a:t>
          </a:r>
          <a:endParaRPr lang="en-US" sz="1300"/>
        </a:p>
      </dgm:t>
    </dgm:pt>
    <dgm:pt modelId="{70BF246A-BF3A-4C51-87E6-E3717E9266C1}" type="parTrans" cxnId="{7C245B36-5156-4C90-A115-8E11E19907DA}">
      <dgm:prSet/>
      <dgm:spPr/>
      <dgm:t>
        <a:bodyPr/>
        <a:lstStyle/>
        <a:p>
          <a:endParaRPr lang="en-US" sz="1300"/>
        </a:p>
      </dgm:t>
    </dgm:pt>
    <dgm:pt modelId="{38838F93-5B14-47B9-9AE2-379917DD4EC5}" type="sibTrans" cxnId="{7C245B36-5156-4C90-A115-8E11E19907DA}">
      <dgm:prSet/>
      <dgm:spPr/>
      <dgm:t>
        <a:bodyPr/>
        <a:lstStyle/>
        <a:p>
          <a:pPr>
            <a:lnSpc>
              <a:spcPct val="100000"/>
            </a:lnSpc>
          </a:pPr>
          <a:endParaRPr lang="en-US" sz="1300"/>
        </a:p>
      </dgm:t>
    </dgm:pt>
    <dgm:pt modelId="{2EE4F7FD-15DD-4E7E-BC4E-DEE8E9AB725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300"/>
            <a:t>Poskytovatel podpory: </a:t>
          </a:r>
          <a:r>
            <a:rPr lang="cs-CZ" sz="1300" b="1"/>
            <a:t>Státní fond podpory investic</a:t>
          </a:r>
        </a:p>
        <a:p>
          <a:pPr>
            <a:lnSpc>
              <a:spcPct val="100000"/>
            </a:lnSpc>
          </a:pPr>
          <a:r>
            <a:rPr lang="cs-CZ" sz="1300" b="0"/>
            <a:t>Konzultace a administrace:</a:t>
          </a:r>
        </a:p>
        <a:p>
          <a:pPr>
            <a:lnSpc>
              <a:spcPct val="100000"/>
            </a:lnSpc>
          </a:pPr>
          <a:r>
            <a:rPr lang="cs-CZ" sz="1300" b="1"/>
            <a:t>Centrum pro regionální rozvoj České republiky</a:t>
          </a:r>
          <a:endParaRPr lang="en-US" sz="1300" b="1"/>
        </a:p>
      </dgm:t>
    </dgm:pt>
    <dgm:pt modelId="{9BBDAC2C-AA5C-4D3B-AEB4-3FFE63851FF9}" type="parTrans" cxnId="{01CD45C1-E7F8-4D89-ABEC-28876DDE71D2}">
      <dgm:prSet/>
      <dgm:spPr/>
      <dgm:t>
        <a:bodyPr/>
        <a:lstStyle/>
        <a:p>
          <a:endParaRPr lang="en-US" sz="1300"/>
        </a:p>
      </dgm:t>
    </dgm:pt>
    <dgm:pt modelId="{2AA6A684-16DE-4570-B4D0-1AFC757C88A6}" type="sibTrans" cxnId="{01CD45C1-E7F8-4D89-ABEC-28876DDE71D2}">
      <dgm:prSet/>
      <dgm:spPr/>
      <dgm:t>
        <a:bodyPr/>
        <a:lstStyle/>
        <a:p>
          <a:pPr>
            <a:lnSpc>
              <a:spcPct val="100000"/>
            </a:lnSpc>
          </a:pPr>
          <a:endParaRPr lang="en-US" sz="1300"/>
        </a:p>
      </dgm:t>
    </dgm:pt>
    <dgm:pt modelId="{E2FF80B2-4641-4CDE-AD42-13C52E508EE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300"/>
            <a:t>Alokace výzvy (předpokládaná):    </a:t>
          </a:r>
        </a:p>
        <a:p>
          <a:pPr>
            <a:lnSpc>
              <a:spcPct val="100000"/>
            </a:lnSpc>
          </a:pPr>
          <a:r>
            <a:rPr lang="cs-CZ" sz="1300" b="1"/>
            <a:t>3 500 000 000 Kč</a:t>
          </a:r>
          <a:endParaRPr lang="en-US" sz="1300" b="1"/>
        </a:p>
      </dgm:t>
    </dgm:pt>
    <dgm:pt modelId="{20556FC3-C5E7-4340-A5F1-DC3969CE9764}" type="parTrans" cxnId="{68C88603-94E7-439E-BBF5-0DEABD28D99E}">
      <dgm:prSet/>
      <dgm:spPr/>
      <dgm:t>
        <a:bodyPr/>
        <a:lstStyle/>
        <a:p>
          <a:endParaRPr lang="en-US" sz="1300"/>
        </a:p>
      </dgm:t>
    </dgm:pt>
    <dgm:pt modelId="{088C7EF5-69CC-49AB-9895-FDE7F89EAC32}" type="sibTrans" cxnId="{68C88603-94E7-439E-BBF5-0DEABD28D99E}">
      <dgm:prSet/>
      <dgm:spPr/>
      <dgm:t>
        <a:bodyPr/>
        <a:lstStyle/>
        <a:p>
          <a:pPr>
            <a:lnSpc>
              <a:spcPct val="100000"/>
            </a:lnSpc>
          </a:pPr>
          <a:endParaRPr lang="en-US" sz="1300"/>
        </a:p>
      </dgm:t>
    </dgm:pt>
    <dgm:pt modelId="{C5353E7C-4155-481A-A3FD-6084708DD42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1300"/>
            <a:t>Podpora poskytována formou dotace, úvěru nebo kombinace dotace s úvěrem </a:t>
          </a:r>
          <a:endParaRPr lang="en-US" sz="1300"/>
        </a:p>
      </dgm:t>
    </dgm:pt>
    <dgm:pt modelId="{28E85681-1608-4C29-B9B1-B93EFA209BFC}" type="parTrans" cxnId="{AE9D922A-E715-4CEB-9214-D32BDD4B8C3B}">
      <dgm:prSet/>
      <dgm:spPr/>
      <dgm:t>
        <a:bodyPr/>
        <a:lstStyle/>
        <a:p>
          <a:endParaRPr lang="en-US" sz="1300"/>
        </a:p>
      </dgm:t>
    </dgm:pt>
    <dgm:pt modelId="{97487284-32ED-4EA5-AA22-76C9C426C094}" type="sibTrans" cxnId="{AE9D922A-E715-4CEB-9214-D32BDD4B8C3B}">
      <dgm:prSet/>
      <dgm:spPr/>
      <dgm:t>
        <a:bodyPr/>
        <a:lstStyle/>
        <a:p>
          <a:pPr>
            <a:lnSpc>
              <a:spcPct val="100000"/>
            </a:lnSpc>
          </a:pPr>
          <a:endParaRPr lang="en-US" sz="1300"/>
        </a:p>
      </dgm:t>
    </dgm:pt>
    <dgm:pt modelId="{508AEA6A-FE18-4842-B157-0676422E944F}" type="pres">
      <dgm:prSet presAssocID="{EE64F46F-79F0-43FB-AB8B-35FD0BF260A0}" presName="root" presStyleCnt="0">
        <dgm:presLayoutVars>
          <dgm:dir/>
          <dgm:resizeHandles val="exact"/>
        </dgm:presLayoutVars>
      </dgm:prSet>
      <dgm:spPr/>
    </dgm:pt>
    <dgm:pt modelId="{27604445-4BBF-445B-A6BB-58A49F8F63F5}" type="pres">
      <dgm:prSet presAssocID="{EE64F46F-79F0-43FB-AB8B-35FD0BF260A0}" presName="container" presStyleCnt="0">
        <dgm:presLayoutVars>
          <dgm:dir/>
          <dgm:resizeHandles val="exact"/>
        </dgm:presLayoutVars>
      </dgm:prSet>
      <dgm:spPr/>
    </dgm:pt>
    <dgm:pt modelId="{B34EB297-58FB-4271-A5CE-CB22CB364B9A}" type="pres">
      <dgm:prSet presAssocID="{F4263266-D14C-485C-9362-A156021B9208}" presName="compNode" presStyleCnt="0"/>
      <dgm:spPr/>
    </dgm:pt>
    <dgm:pt modelId="{EC7BED11-EF1E-405E-977A-FF7F605084BE}" type="pres">
      <dgm:prSet presAssocID="{F4263266-D14C-485C-9362-A156021B9208}" presName="iconBgRect" presStyleLbl="bgShp" presStyleIdx="0" presStyleCnt="4"/>
      <dgm:spPr/>
    </dgm:pt>
    <dgm:pt modelId="{3B315478-DE28-4350-829C-2864F2BF670E}" type="pres">
      <dgm:prSet presAssocID="{F4263266-D14C-485C-9362-A156021B920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Značka"/>
        </a:ext>
      </dgm:extLst>
    </dgm:pt>
    <dgm:pt modelId="{99FE02D5-32DE-4E55-B37B-9DAF44DAE442}" type="pres">
      <dgm:prSet presAssocID="{F4263266-D14C-485C-9362-A156021B9208}" presName="spaceRect" presStyleCnt="0"/>
      <dgm:spPr/>
    </dgm:pt>
    <dgm:pt modelId="{338AA114-355E-4CD0-B690-FBF14A5CD5A2}" type="pres">
      <dgm:prSet presAssocID="{F4263266-D14C-485C-9362-A156021B9208}" presName="textRect" presStyleLbl="revTx" presStyleIdx="0" presStyleCnt="4" custScaleX="115169" custScaleY="126378">
        <dgm:presLayoutVars>
          <dgm:chMax val="1"/>
          <dgm:chPref val="1"/>
        </dgm:presLayoutVars>
      </dgm:prSet>
      <dgm:spPr/>
    </dgm:pt>
    <dgm:pt modelId="{FC4F0D5A-19C0-4F4B-B8B5-8A500661B074}" type="pres">
      <dgm:prSet presAssocID="{38838F93-5B14-47B9-9AE2-379917DD4EC5}" presName="sibTrans" presStyleLbl="sibTrans2D1" presStyleIdx="0" presStyleCnt="0"/>
      <dgm:spPr/>
    </dgm:pt>
    <dgm:pt modelId="{C2A2F3D5-0AE6-4D7F-AE79-B7310709C59C}" type="pres">
      <dgm:prSet presAssocID="{2EE4F7FD-15DD-4E7E-BC4E-DEE8E9AB7251}" presName="compNode" presStyleCnt="0"/>
      <dgm:spPr/>
    </dgm:pt>
    <dgm:pt modelId="{8780A706-F78A-4270-86E2-E3B349469078}" type="pres">
      <dgm:prSet presAssocID="{2EE4F7FD-15DD-4E7E-BC4E-DEE8E9AB7251}" presName="iconBgRect" presStyleLbl="bgShp" presStyleIdx="1" presStyleCnt="4"/>
      <dgm:spPr/>
    </dgm:pt>
    <dgm:pt modelId="{731CEE5B-5387-43A3-9AA9-A26A46C10BE8}" type="pres">
      <dgm:prSet presAssocID="{2EE4F7FD-15DD-4E7E-BC4E-DEE8E9AB7251}" presName="iconRect" presStyleLbl="node1" presStyleIdx="1" presStyleCnt="4" custLinFactNeighborX="1" custLinFactNeighborY="342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eřáb se souvislou výplní"/>
        </a:ext>
      </dgm:extLst>
    </dgm:pt>
    <dgm:pt modelId="{60A8BBDD-B36A-4D64-A346-2EEE3EFF22E3}" type="pres">
      <dgm:prSet presAssocID="{2EE4F7FD-15DD-4E7E-BC4E-DEE8E9AB7251}" presName="spaceRect" presStyleCnt="0"/>
      <dgm:spPr/>
    </dgm:pt>
    <dgm:pt modelId="{53D6BEF1-FC50-49DA-BB8A-1DD2C7C997EB}" type="pres">
      <dgm:prSet presAssocID="{2EE4F7FD-15DD-4E7E-BC4E-DEE8E9AB7251}" presName="textRect" presStyleLbl="revTx" presStyleIdx="1" presStyleCnt="4">
        <dgm:presLayoutVars>
          <dgm:chMax val="1"/>
          <dgm:chPref val="1"/>
        </dgm:presLayoutVars>
      </dgm:prSet>
      <dgm:spPr/>
    </dgm:pt>
    <dgm:pt modelId="{561AC504-6D78-421A-9526-D2A6265247EE}" type="pres">
      <dgm:prSet presAssocID="{2AA6A684-16DE-4570-B4D0-1AFC757C88A6}" presName="sibTrans" presStyleLbl="sibTrans2D1" presStyleIdx="0" presStyleCnt="0"/>
      <dgm:spPr/>
    </dgm:pt>
    <dgm:pt modelId="{2574C07C-389E-4D5B-8BB5-EBC6116B1E98}" type="pres">
      <dgm:prSet presAssocID="{E2FF80B2-4641-4CDE-AD42-13C52E508EEC}" presName="compNode" presStyleCnt="0"/>
      <dgm:spPr/>
    </dgm:pt>
    <dgm:pt modelId="{0409856C-3E11-45E5-9AF4-C42F235506B1}" type="pres">
      <dgm:prSet presAssocID="{E2FF80B2-4641-4CDE-AD42-13C52E508EEC}" presName="iconBgRect" presStyleLbl="bgShp" presStyleIdx="2" presStyleCnt="4"/>
      <dgm:spPr/>
    </dgm:pt>
    <dgm:pt modelId="{4495EDCF-5315-423E-B82E-FE69124F7EFD}" type="pres">
      <dgm:prSet presAssocID="{E2FF80B2-4641-4CDE-AD42-13C52E508EEC}" presName="iconRect" presStyleLbl="node1" presStyleIdx="2" presStyleCnt="4" custLinFactNeighborX="3285" custLinFactNeighborY="342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nce se souvislou výplní"/>
        </a:ext>
      </dgm:extLst>
    </dgm:pt>
    <dgm:pt modelId="{DB69B74D-474B-49D5-8423-33E68E0FD8B9}" type="pres">
      <dgm:prSet presAssocID="{E2FF80B2-4641-4CDE-AD42-13C52E508EEC}" presName="spaceRect" presStyleCnt="0"/>
      <dgm:spPr/>
    </dgm:pt>
    <dgm:pt modelId="{DDD6896A-5B29-42D3-A1E8-DF3E9E7E5A52}" type="pres">
      <dgm:prSet presAssocID="{E2FF80B2-4641-4CDE-AD42-13C52E508EEC}" presName="textRect" presStyleLbl="revTx" presStyleIdx="2" presStyleCnt="4">
        <dgm:presLayoutVars>
          <dgm:chMax val="1"/>
          <dgm:chPref val="1"/>
        </dgm:presLayoutVars>
      </dgm:prSet>
      <dgm:spPr/>
    </dgm:pt>
    <dgm:pt modelId="{A5576284-3348-4645-BDAF-F899E06892DE}" type="pres">
      <dgm:prSet presAssocID="{088C7EF5-69CC-49AB-9895-FDE7F89EAC32}" presName="sibTrans" presStyleLbl="sibTrans2D1" presStyleIdx="0" presStyleCnt="0"/>
      <dgm:spPr/>
    </dgm:pt>
    <dgm:pt modelId="{21D7687C-D8BE-4D27-A5F9-3691B06DB0D3}" type="pres">
      <dgm:prSet presAssocID="{C5353E7C-4155-481A-A3FD-6084708DD42E}" presName="compNode" presStyleCnt="0"/>
      <dgm:spPr/>
    </dgm:pt>
    <dgm:pt modelId="{E6DBE7F8-CB78-455B-88AD-09F119C6D35B}" type="pres">
      <dgm:prSet presAssocID="{C5353E7C-4155-481A-A3FD-6084708DD42E}" presName="iconBgRect" presStyleLbl="bgShp" presStyleIdx="3" presStyleCnt="4"/>
      <dgm:spPr/>
    </dgm:pt>
    <dgm:pt modelId="{1659EFD1-589D-4571-8B54-6CC9DA161DCA}" type="pres">
      <dgm:prSet presAssocID="{C5353E7C-4155-481A-A3FD-6084708DD42E}" presName="iconRect" presStyleLbl="node1" presStyleIdx="3" presStyleCnt="4" custLinFactNeighborX="0" custLinFactNeighborY="-6569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a se souvislou výplní"/>
        </a:ext>
      </dgm:extLst>
    </dgm:pt>
    <dgm:pt modelId="{D2F87B78-4DD0-4A4A-9DFB-B48B0C4A05A6}" type="pres">
      <dgm:prSet presAssocID="{C5353E7C-4155-481A-A3FD-6084708DD42E}" presName="spaceRect" presStyleCnt="0"/>
      <dgm:spPr/>
    </dgm:pt>
    <dgm:pt modelId="{F17256FD-AFCB-4E3E-BE9A-49D620A08D8E}" type="pres">
      <dgm:prSet presAssocID="{C5353E7C-4155-481A-A3FD-6084708DD42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8C88603-94E7-439E-BBF5-0DEABD28D99E}" srcId="{EE64F46F-79F0-43FB-AB8B-35FD0BF260A0}" destId="{E2FF80B2-4641-4CDE-AD42-13C52E508EEC}" srcOrd="2" destOrd="0" parTransId="{20556FC3-C5E7-4340-A5F1-DC3969CE9764}" sibTransId="{088C7EF5-69CC-49AB-9895-FDE7F89EAC32}"/>
    <dgm:cxn modelId="{5E379904-89E0-4ECE-B137-AD6E5C343522}" type="presOf" srcId="{088C7EF5-69CC-49AB-9895-FDE7F89EAC32}" destId="{A5576284-3348-4645-BDAF-F899E06892DE}" srcOrd="0" destOrd="0" presId="urn:microsoft.com/office/officeart/2018/2/layout/IconCircleList"/>
    <dgm:cxn modelId="{2A68BC10-4630-4897-8429-A9EB6E63D3CC}" type="presOf" srcId="{2EE4F7FD-15DD-4E7E-BC4E-DEE8E9AB7251}" destId="{53D6BEF1-FC50-49DA-BB8A-1DD2C7C997EB}" srcOrd="0" destOrd="0" presId="urn:microsoft.com/office/officeart/2018/2/layout/IconCircleList"/>
    <dgm:cxn modelId="{A377C111-250A-413A-8EC7-41FAE3A95174}" type="presOf" srcId="{E2FF80B2-4641-4CDE-AD42-13C52E508EEC}" destId="{DDD6896A-5B29-42D3-A1E8-DF3E9E7E5A52}" srcOrd="0" destOrd="0" presId="urn:microsoft.com/office/officeart/2018/2/layout/IconCircleList"/>
    <dgm:cxn modelId="{AE9D922A-E715-4CEB-9214-D32BDD4B8C3B}" srcId="{EE64F46F-79F0-43FB-AB8B-35FD0BF260A0}" destId="{C5353E7C-4155-481A-A3FD-6084708DD42E}" srcOrd="3" destOrd="0" parTransId="{28E85681-1608-4C29-B9B1-B93EFA209BFC}" sibTransId="{97487284-32ED-4EA5-AA22-76C9C426C094}"/>
    <dgm:cxn modelId="{7C245B36-5156-4C90-A115-8E11E19907DA}" srcId="{EE64F46F-79F0-43FB-AB8B-35FD0BF260A0}" destId="{F4263266-D14C-485C-9362-A156021B9208}" srcOrd="0" destOrd="0" parTransId="{70BF246A-BF3A-4C51-87E6-E3717E9266C1}" sibTransId="{38838F93-5B14-47B9-9AE2-379917DD4EC5}"/>
    <dgm:cxn modelId="{2C1DB774-F4A5-4990-8CB7-8E12DE394B0C}" type="presOf" srcId="{38838F93-5B14-47B9-9AE2-379917DD4EC5}" destId="{FC4F0D5A-19C0-4F4B-B8B5-8A500661B074}" srcOrd="0" destOrd="0" presId="urn:microsoft.com/office/officeart/2018/2/layout/IconCircleList"/>
    <dgm:cxn modelId="{E8A63855-5BAE-4A46-B03A-282E9623462B}" type="presOf" srcId="{2AA6A684-16DE-4570-B4D0-1AFC757C88A6}" destId="{561AC504-6D78-421A-9526-D2A6265247EE}" srcOrd="0" destOrd="0" presId="urn:microsoft.com/office/officeart/2018/2/layout/IconCircleList"/>
    <dgm:cxn modelId="{F57C949E-53FD-4D58-8FB0-1CD676B70B34}" type="presOf" srcId="{F4263266-D14C-485C-9362-A156021B9208}" destId="{338AA114-355E-4CD0-B690-FBF14A5CD5A2}" srcOrd="0" destOrd="0" presId="urn:microsoft.com/office/officeart/2018/2/layout/IconCircleList"/>
    <dgm:cxn modelId="{2349BEB6-D21E-4CE6-A910-8584894B8DF3}" type="presOf" srcId="{EE64F46F-79F0-43FB-AB8B-35FD0BF260A0}" destId="{508AEA6A-FE18-4842-B157-0676422E944F}" srcOrd="0" destOrd="0" presId="urn:microsoft.com/office/officeart/2018/2/layout/IconCircleList"/>
    <dgm:cxn modelId="{01CD45C1-E7F8-4D89-ABEC-28876DDE71D2}" srcId="{EE64F46F-79F0-43FB-AB8B-35FD0BF260A0}" destId="{2EE4F7FD-15DD-4E7E-BC4E-DEE8E9AB7251}" srcOrd="1" destOrd="0" parTransId="{9BBDAC2C-AA5C-4D3B-AEB4-3FFE63851FF9}" sibTransId="{2AA6A684-16DE-4570-B4D0-1AFC757C88A6}"/>
    <dgm:cxn modelId="{ACEA06D1-16FA-456E-BBC8-A931A1C99BE4}" type="presOf" srcId="{C5353E7C-4155-481A-A3FD-6084708DD42E}" destId="{F17256FD-AFCB-4E3E-BE9A-49D620A08D8E}" srcOrd="0" destOrd="0" presId="urn:microsoft.com/office/officeart/2018/2/layout/IconCircleList"/>
    <dgm:cxn modelId="{63C3410B-1D22-40C7-9F6B-4CA1D5E18256}" type="presParOf" srcId="{508AEA6A-FE18-4842-B157-0676422E944F}" destId="{27604445-4BBF-445B-A6BB-58A49F8F63F5}" srcOrd="0" destOrd="0" presId="urn:microsoft.com/office/officeart/2018/2/layout/IconCircleList"/>
    <dgm:cxn modelId="{FA293B0B-9C83-4E4D-BF56-17A56E37D29D}" type="presParOf" srcId="{27604445-4BBF-445B-A6BB-58A49F8F63F5}" destId="{B34EB297-58FB-4271-A5CE-CB22CB364B9A}" srcOrd="0" destOrd="0" presId="urn:microsoft.com/office/officeart/2018/2/layout/IconCircleList"/>
    <dgm:cxn modelId="{CC93FEC1-2544-405A-B846-F2201BB9AB2E}" type="presParOf" srcId="{B34EB297-58FB-4271-A5CE-CB22CB364B9A}" destId="{EC7BED11-EF1E-405E-977A-FF7F605084BE}" srcOrd="0" destOrd="0" presId="urn:microsoft.com/office/officeart/2018/2/layout/IconCircleList"/>
    <dgm:cxn modelId="{05230DFE-B58A-408B-93F4-E5C87DE2336F}" type="presParOf" srcId="{B34EB297-58FB-4271-A5CE-CB22CB364B9A}" destId="{3B315478-DE28-4350-829C-2864F2BF670E}" srcOrd="1" destOrd="0" presId="urn:microsoft.com/office/officeart/2018/2/layout/IconCircleList"/>
    <dgm:cxn modelId="{AD554960-819D-418C-A6B1-B1F7813A454C}" type="presParOf" srcId="{B34EB297-58FB-4271-A5CE-CB22CB364B9A}" destId="{99FE02D5-32DE-4E55-B37B-9DAF44DAE442}" srcOrd="2" destOrd="0" presId="urn:microsoft.com/office/officeart/2018/2/layout/IconCircleList"/>
    <dgm:cxn modelId="{F59D2A05-48E1-401E-8128-B13DC002DB1D}" type="presParOf" srcId="{B34EB297-58FB-4271-A5CE-CB22CB364B9A}" destId="{338AA114-355E-4CD0-B690-FBF14A5CD5A2}" srcOrd="3" destOrd="0" presId="urn:microsoft.com/office/officeart/2018/2/layout/IconCircleList"/>
    <dgm:cxn modelId="{9E514ED0-20A3-4CAD-83D9-6F453E4CE83E}" type="presParOf" srcId="{27604445-4BBF-445B-A6BB-58A49F8F63F5}" destId="{FC4F0D5A-19C0-4F4B-B8B5-8A500661B074}" srcOrd="1" destOrd="0" presId="urn:microsoft.com/office/officeart/2018/2/layout/IconCircleList"/>
    <dgm:cxn modelId="{38D94C48-0071-465E-99EE-8FFDA3F89D94}" type="presParOf" srcId="{27604445-4BBF-445B-A6BB-58A49F8F63F5}" destId="{C2A2F3D5-0AE6-4D7F-AE79-B7310709C59C}" srcOrd="2" destOrd="0" presId="urn:microsoft.com/office/officeart/2018/2/layout/IconCircleList"/>
    <dgm:cxn modelId="{2B86DFD3-9566-41BC-A7EE-5FC48CEDCFA9}" type="presParOf" srcId="{C2A2F3D5-0AE6-4D7F-AE79-B7310709C59C}" destId="{8780A706-F78A-4270-86E2-E3B349469078}" srcOrd="0" destOrd="0" presId="urn:microsoft.com/office/officeart/2018/2/layout/IconCircleList"/>
    <dgm:cxn modelId="{DE58ED7D-198D-4A6B-83D6-01258E1FB8CC}" type="presParOf" srcId="{C2A2F3D5-0AE6-4D7F-AE79-B7310709C59C}" destId="{731CEE5B-5387-43A3-9AA9-A26A46C10BE8}" srcOrd="1" destOrd="0" presId="urn:microsoft.com/office/officeart/2018/2/layout/IconCircleList"/>
    <dgm:cxn modelId="{2AA71C75-79CA-4726-B572-E30E66814AF9}" type="presParOf" srcId="{C2A2F3D5-0AE6-4D7F-AE79-B7310709C59C}" destId="{60A8BBDD-B36A-4D64-A346-2EEE3EFF22E3}" srcOrd="2" destOrd="0" presId="urn:microsoft.com/office/officeart/2018/2/layout/IconCircleList"/>
    <dgm:cxn modelId="{36ED2181-4148-4F4A-9D15-A06C3B34280D}" type="presParOf" srcId="{C2A2F3D5-0AE6-4D7F-AE79-B7310709C59C}" destId="{53D6BEF1-FC50-49DA-BB8A-1DD2C7C997EB}" srcOrd="3" destOrd="0" presId="urn:microsoft.com/office/officeart/2018/2/layout/IconCircleList"/>
    <dgm:cxn modelId="{1F127AE5-3628-4BF7-8BD3-56CD8EC45CA1}" type="presParOf" srcId="{27604445-4BBF-445B-A6BB-58A49F8F63F5}" destId="{561AC504-6D78-421A-9526-D2A6265247EE}" srcOrd="3" destOrd="0" presId="urn:microsoft.com/office/officeart/2018/2/layout/IconCircleList"/>
    <dgm:cxn modelId="{7ACF485A-B749-46FA-851E-947374AACC7D}" type="presParOf" srcId="{27604445-4BBF-445B-A6BB-58A49F8F63F5}" destId="{2574C07C-389E-4D5B-8BB5-EBC6116B1E98}" srcOrd="4" destOrd="0" presId="urn:microsoft.com/office/officeart/2018/2/layout/IconCircleList"/>
    <dgm:cxn modelId="{22C58883-8B2F-4730-B5D9-DF406FF64B96}" type="presParOf" srcId="{2574C07C-389E-4D5B-8BB5-EBC6116B1E98}" destId="{0409856C-3E11-45E5-9AF4-C42F235506B1}" srcOrd="0" destOrd="0" presId="urn:microsoft.com/office/officeart/2018/2/layout/IconCircleList"/>
    <dgm:cxn modelId="{D7C4DF01-B15A-4283-B448-A0750C43A054}" type="presParOf" srcId="{2574C07C-389E-4D5B-8BB5-EBC6116B1E98}" destId="{4495EDCF-5315-423E-B82E-FE69124F7EFD}" srcOrd="1" destOrd="0" presId="urn:microsoft.com/office/officeart/2018/2/layout/IconCircleList"/>
    <dgm:cxn modelId="{31DC1206-08C3-4894-B68D-7A111D5E8D3B}" type="presParOf" srcId="{2574C07C-389E-4D5B-8BB5-EBC6116B1E98}" destId="{DB69B74D-474B-49D5-8423-33E68E0FD8B9}" srcOrd="2" destOrd="0" presId="urn:microsoft.com/office/officeart/2018/2/layout/IconCircleList"/>
    <dgm:cxn modelId="{1CC99A09-EAED-474C-AC09-357F16249B09}" type="presParOf" srcId="{2574C07C-389E-4D5B-8BB5-EBC6116B1E98}" destId="{DDD6896A-5B29-42D3-A1E8-DF3E9E7E5A52}" srcOrd="3" destOrd="0" presId="urn:microsoft.com/office/officeart/2018/2/layout/IconCircleList"/>
    <dgm:cxn modelId="{CC417FB4-AE8D-4B92-B18C-3BA61AC799A8}" type="presParOf" srcId="{27604445-4BBF-445B-A6BB-58A49F8F63F5}" destId="{A5576284-3348-4645-BDAF-F899E06892DE}" srcOrd="5" destOrd="0" presId="urn:microsoft.com/office/officeart/2018/2/layout/IconCircleList"/>
    <dgm:cxn modelId="{22FC4B74-C60B-40F1-83F3-1C5380F0A18A}" type="presParOf" srcId="{27604445-4BBF-445B-A6BB-58A49F8F63F5}" destId="{21D7687C-D8BE-4D27-A5F9-3691B06DB0D3}" srcOrd="6" destOrd="0" presId="urn:microsoft.com/office/officeart/2018/2/layout/IconCircleList"/>
    <dgm:cxn modelId="{B34E53F5-158E-402C-9CB9-9A8AB2FD250E}" type="presParOf" srcId="{21D7687C-D8BE-4D27-A5F9-3691B06DB0D3}" destId="{E6DBE7F8-CB78-455B-88AD-09F119C6D35B}" srcOrd="0" destOrd="0" presId="urn:microsoft.com/office/officeart/2018/2/layout/IconCircleList"/>
    <dgm:cxn modelId="{4332F753-51EF-4452-AEF5-17EBFAEB1F9F}" type="presParOf" srcId="{21D7687C-D8BE-4D27-A5F9-3691B06DB0D3}" destId="{1659EFD1-589D-4571-8B54-6CC9DA161DCA}" srcOrd="1" destOrd="0" presId="urn:microsoft.com/office/officeart/2018/2/layout/IconCircleList"/>
    <dgm:cxn modelId="{A0E65592-6C5D-4947-A962-D189A7787701}" type="presParOf" srcId="{21D7687C-D8BE-4D27-A5F9-3691B06DB0D3}" destId="{D2F87B78-4DD0-4A4A-9DFB-B48B0C4A05A6}" srcOrd="2" destOrd="0" presId="urn:microsoft.com/office/officeart/2018/2/layout/IconCircleList"/>
    <dgm:cxn modelId="{449FBDB1-D7EA-41C7-B396-F94CCB5F0785}" type="presParOf" srcId="{21D7687C-D8BE-4D27-A5F9-3691B06DB0D3}" destId="{F17256FD-AFCB-4E3E-BE9A-49D620A08D8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AAF53F-B808-4E7F-862E-CB1C746BA65E}" type="doc">
      <dgm:prSet loTypeId="urn:microsoft.com/office/officeart/2005/8/layout/hierarchy4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3214B9CB-6E66-4C6E-A177-73D2CAFB74BA}">
      <dgm:prSet phldrT="[Text]"/>
      <dgm:spPr/>
      <dgm:t>
        <a:bodyPr/>
        <a:lstStyle/>
        <a:p>
          <a:r>
            <a:rPr lang="cs-CZ"/>
            <a:t>Náklady související se škodou na obydlí způsobenou povodní</a:t>
          </a:r>
        </a:p>
      </dgm:t>
    </dgm:pt>
    <dgm:pt modelId="{6A782914-24F9-4210-89E5-CA85BE97DC6C}" type="parTrans" cxnId="{E85E779D-208B-4002-9FF6-E5AE77F2BB0B}">
      <dgm:prSet/>
      <dgm:spPr/>
      <dgm:t>
        <a:bodyPr/>
        <a:lstStyle/>
        <a:p>
          <a:endParaRPr lang="cs-CZ"/>
        </a:p>
      </dgm:t>
    </dgm:pt>
    <dgm:pt modelId="{0814CD97-A3A1-45E2-90F8-EDF2EFA0C976}" type="sibTrans" cxnId="{E85E779D-208B-4002-9FF6-E5AE77F2BB0B}">
      <dgm:prSet/>
      <dgm:spPr/>
      <dgm:t>
        <a:bodyPr/>
        <a:lstStyle/>
        <a:p>
          <a:endParaRPr lang="cs-CZ"/>
        </a:p>
      </dgm:t>
    </dgm:pt>
    <dgm:pt modelId="{B7E20D83-7CB3-4847-90FC-BD495C685174}">
      <dgm:prSet phldrT="[Text]"/>
      <dgm:spPr>
        <a:solidFill>
          <a:schemeClr val="accent2"/>
        </a:solidFill>
      </dgm:spPr>
      <dgm:t>
        <a:bodyPr/>
        <a:lstStyle/>
        <a:p>
          <a:r>
            <a:rPr lang="cs-CZ"/>
            <a:t>Náklady na pracování </a:t>
          </a:r>
          <a:r>
            <a:rPr lang="cs-CZ" b="1"/>
            <a:t>znaleckého posudku </a:t>
          </a:r>
          <a:r>
            <a:rPr lang="cs-CZ"/>
            <a:t>pro určení výše škody na obydlí </a:t>
          </a:r>
        </a:p>
        <a:p>
          <a:r>
            <a:rPr lang="cs-CZ"/>
            <a:t>(max. 9 000 Kč na jeden posudek)</a:t>
          </a:r>
        </a:p>
      </dgm:t>
    </dgm:pt>
    <dgm:pt modelId="{F6BC265F-E8D4-497F-A5E7-B51E9B1E8D7A}" type="parTrans" cxnId="{442B7962-99C0-405C-B1AA-52263FFBD895}">
      <dgm:prSet/>
      <dgm:spPr/>
      <dgm:t>
        <a:bodyPr/>
        <a:lstStyle/>
        <a:p>
          <a:endParaRPr lang="cs-CZ"/>
        </a:p>
      </dgm:t>
    </dgm:pt>
    <dgm:pt modelId="{A389A00F-D414-4C65-9CF1-02329ABD8AF7}" type="sibTrans" cxnId="{442B7962-99C0-405C-B1AA-52263FFBD895}">
      <dgm:prSet/>
      <dgm:spPr/>
      <dgm:t>
        <a:bodyPr/>
        <a:lstStyle/>
        <a:p>
          <a:endParaRPr lang="cs-CZ"/>
        </a:p>
      </dgm:t>
    </dgm:pt>
    <dgm:pt modelId="{76AC53E4-A237-4E30-8146-CA2D720F39C5}">
      <dgm:prSet phldrT="[Text]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cs-CZ"/>
            <a:t>Náklady na zpracování nové </a:t>
          </a:r>
          <a:r>
            <a:rPr lang="cs-CZ" b="1"/>
            <a:t>projektové dokumentace </a:t>
          </a:r>
        </a:p>
        <a:p>
          <a:r>
            <a:rPr lang="cs-CZ"/>
            <a:t>(max. 25 000 Kč na jednu projektovou dokumentaci)</a:t>
          </a:r>
        </a:p>
      </dgm:t>
    </dgm:pt>
    <dgm:pt modelId="{4628C2A6-556C-4C69-92A6-01D766F7E27C}" type="parTrans" cxnId="{AEF77AFC-93CC-40A7-B1FB-CE70E3033CD9}">
      <dgm:prSet/>
      <dgm:spPr/>
      <dgm:t>
        <a:bodyPr/>
        <a:lstStyle/>
        <a:p>
          <a:endParaRPr lang="cs-CZ"/>
        </a:p>
      </dgm:t>
    </dgm:pt>
    <dgm:pt modelId="{FEBF5814-896D-432C-B6DB-06265D9D42DD}" type="sibTrans" cxnId="{AEF77AFC-93CC-40A7-B1FB-CE70E3033CD9}">
      <dgm:prSet/>
      <dgm:spPr/>
      <dgm:t>
        <a:bodyPr/>
        <a:lstStyle/>
        <a:p>
          <a:endParaRPr lang="cs-CZ"/>
        </a:p>
      </dgm:t>
    </dgm:pt>
    <dgm:pt modelId="{2D902151-119B-4F41-AFB3-E2D6FD352C55}" type="pres">
      <dgm:prSet presAssocID="{9CAAF53F-B808-4E7F-862E-CB1C746BA65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35A0E4D-7170-4162-9882-0B42B5509139}" type="pres">
      <dgm:prSet presAssocID="{3214B9CB-6E66-4C6E-A177-73D2CAFB74BA}" presName="vertOne" presStyleCnt="0"/>
      <dgm:spPr/>
    </dgm:pt>
    <dgm:pt modelId="{6146DC2F-81A7-489A-8A0B-C74AEFEC00BD}" type="pres">
      <dgm:prSet presAssocID="{3214B9CB-6E66-4C6E-A177-73D2CAFB74BA}" presName="txOne" presStyleLbl="node0" presStyleIdx="0" presStyleCnt="1">
        <dgm:presLayoutVars>
          <dgm:chPref val="3"/>
        </dgm:presLayoutVars>
      </dgm:prSet>
      <dgm:spPr/>
    </dgm:pt>
    <dgm:pt modelId="{66C2F25D-A36F-4698-8B65-3F6C2E297EF3}" type="pres">
      <dgm:prSet presAssocID="{3214B9CB-6E66-4C6E-A177-73D2CAFB74BA}" presName="parTransOne" presStyleCnt="0"/>
      <dgm:spPr/>
    </dgm:pt>
    <dgm:pt modelId="{8C86B70D-4B48-42CC-8068-8579F0B04956}" type="pres">
      <dgm:prSet presAssocID="{3214B9CB-6E66-4C6E-A177-73D2CAFB74BA}" presName="horzOne" presStyleCnt="0"/>
      <dgm:spPr/>
    </dgm:pt>
    <dgm:pt modelId="{C55BB54A-5A9F-42F9-B3AA-ABCEB0509326}" type="pres">
      <dgm:prSet presAssocID="{B7E20D83-7CB3-4847-90FC-BD495C685174}" presName="vertTwo" presStyleCnt="0"/>
      <dgm:spPr/>
    </dgm:pt>
    <dgm:pt modelId="{4ABB6C6D-EF1A-4317-87B3-6F47E5346360}" type="pres">
      <dgm:prSet presAssocID="{B7E20D83-7CB3-4847-90FC-BD495C685174}" presName="txTwo" presStyleLbl="node2" presStyleIdx="0" presStyleCnt="2">
        <dgm:presLayoutVars>
          <dgm:chPref val="3"/>
        </dgm:presLayoutVars>
      </dgm:prSet>
      <dgm:spPr/>
    </dgm:pt>
    <dgm:pt modelId="{DB33C815-689C-4A31-83BB-BABC5DE91928}" type="pres">
      <dgm:prSet presAssocID="{B7E20D83-7CB3-4847-90FC-BD495C685174}" presName="horzTwo" presStyleCnt="0"/>
      <dgm:spPr/>
    </dgm:pt>
    <dgm:pt modelId="{2829DEA3-9CA7-424A-8B58-557339556672}" type="pres">
      <dgm:prSet presAssocID="{A389A00F-D414-4C65-9CF1-02329ABD8AF7}" presName="sibSpaceTwo" presStyleCnt="0"/>
      <dgm:spPr/>
    </dgm:pt>
    <dgm:pt modelId="{AECA80EE-A401-4B1A-BEDB-30657B3EF0B1}" type="pres">
      <dgm:prSet presAssocID="{76AC53E4-A237-4E30-8146-CA2D720F39C5}" presName="vertTwo" presStyleCnt="0"/>
      <dgm:spPr/>
    </dgm:pt>
    <dgm:pt modelId="{8B8DCDA1-6222-4B73-8B25-7E0379EE57CF}" type="pres">
      <dgm:prSet presAssocID="{76AC53E4-A237-4E30-8146-CA2D720F39C5}" presName="txTwo" presStyleLbl="node2" presStyleIdx="1" presStyleCnt="2">
        <dgm:presLayoutVars>
          <dgm:chPref val="3"/>
        </dgm:presLayoutVars>
      </dgm:prSet>
      <dgm:spPr/>
    </dgm:pt>
    <dgm:pt modelId="{F3ECB414-96D4-4DF1-B629-F91D8D4A2FB4}" type="pres">
      <dgm:prSet presAssocID="{76AC53E4-A237-4E30-8146-CA2D720F39C5}" presName="horzTwo" presStyleCnt="0"/>
      <dgm:spPr/>
    </dgm:pt>
  </dgm:ptLst>
  <dgm:cxnLst>
    <dgm:cxn modelId="{442B7962-99C0-405C-B1AA-52263FFBD895}" srcId="{3214B9CB-6E66-4C6E-A177-73D2CAFB74BA}" destId="{B7E20D83-7CB3-4847-90FC-BD495C685174}" srcOrd="0" destOrd="0" parTransId="{F6BC265F-E8D4-497F-A5E7-B51E9B1E8D7A}" sibTransId="{A389A00F-D414-4C65-9CF1-02329ABD8AF7}"/>
    <dgm:cxn modelId="{9F7D4485-CC13-4FBB-8E55-4896316D3B27}" type="presOf" srcId="{3214B9CB-6E66-4C6E-A177-73D2CAFB74BA}" destId="{6146DC2F-81A7-489A-8A0B-C74AEFEC00BD}" srcOrd="0" destOrd="0" presId="urn:microsoft.com/office/officeart/2005/8/layout/hierarchy4"/>
    <dgm:cxn modelId="{E85E779D-208B-4002-9FF6-E5AE77F2BB0B}" srcId="{9CAAF53F-B808-4E7F-862E-CB1C746BA65E}" destId="{3214B9CB-6E66-4C6E-A177-73D2CAFB74BA}" srcOrd="0" destOrd="0" parTransId="{6A782914-24F9-4210-89E5-CA85BE97DC6C}" sibTransId="{0814CD97-A3A1-45E2-90F8-EDF2EFA0C976}"/>
    <dgm:cxn modelId="{EBB312AD-9649-4D85-BE31-E51055031788}" type="presOf" srcId="{B7E20D83-7CB3-4847-90FC-BD495C685174}" destId="{4ABB6C6D-EF1A-4317-87B3-6F47E5346360}" srcOrd="0" destOrd="0" presId="urn:microsoft.com/office/officeart/2005/8/layout/hierarchy4"/>
    <dgm:cxn modelId="{B9EC99E2-9F3C-49B9-B009-8CA1845D9084}" type="presOf" srcId="{76AC53E4-A237-4E30-8146-CA2D720F39C5}" destId="{8B8DCDA1-6222-4B73-8B25-7E0379EE57CF}" srcOrd="0" destOrd="0" presId="urn:microsoft.com/office/officeart/2005/8/layout/hierarchy4"/>
    <dgm:cxn modelId="{0870B7E6-F57C-4D15-999F-3E3A70A4882C}" type="presOf" srcId="{9CAAF53F-B808-4E7F-862E-CB1C746BA65E}" destId="{2D902151-119B-4F41-AFB3-E2D6FD352C55}" srcOrd="0" destOrd="0" presId="urn:microsoft.com/office/officeart/2005/8/layout/hierarchy4"/>
    <dgm:cxn modelId="{AEF77AFC-93CC-40A7-B1FB-CE70E3033CD9}" srcId="{3214B9CB-6E66-4C6E-A177-73D2CAFB74BA}" destId="{76AC53E4-A237-4E30-8146-CA2D720F39C5}" srcOrd="1" destOrd="0" parTransId="{4628C2A6-556C-4C69-92A6-01D766F7E27C}" sibTransId="{FEBF5814-896D-432C-B6DB-06265D9D42DD}"/>
    <dgm:cxn modelId="{79746EC3-5D0E-4432-93C6-DCD0253F600B}" type="presParOf" srcId="{2D902151-119B-4F41-AFB3-E2D6FD352C55}" destId="{F35A0E4D-7170-4162-9882-0B42B5509139}" srcOrd="0" destOrd="0" presId="urn:microsoft.com/office/officeart/2005/8/layout/hierarchy4"/>
    <dgm:cxn modelId="{43AE314E-5153-4529-96ED-436E27A4F2DA}" type="presParOf" srcId="{F35A0E4D-7170-4162-9882-0B42B5509139}" destId="{6146DC2F-81A7-489A-8A0B-C74AEFEC00BD}" srcOrd="0" destOrd="0" presId="urn:microsoft.com/office/officeart/2005/8/layout/hierarchy4"/>
    <dgm:cxn modelId="{BB8C92DE-8A71-4F5C-9580-701B207E35BD}" type="presParOf" srcId="{F35A0E4D-7170-4162-9882-0B42B5509139}" destId="{66C2F25D-A36F-4698-8B65-3F6C2E297EF3}" srcOrd="1" destOrd="0" presId="urn:microsoft.com/office/officeart/2005/8/layout/hierarchy4"/>
    <dgm:cxn modelId="{B4F997D3-271F-4B69-9DC6-4E0ACBC6C2DF}" type="presParOf" srcId="{F35A0E4D-7170-4162-9882-0B42B5509139}" destId="{8C86B70D-4B48-42CC-8068-8579F0B04956}" srcOrd="2" destOrd="0" presId="urn:microsoft.com/office/officeart/2005/8/layout/hierarchy4"/>
    <dgm:cxn modelId="{3586FC27-4EF8-4055-B591-6D872F7F68E8}" type="presParOf" srcId="{8C86B70D-4B48-42CC-8068-8579F0B04956}" destId="{C55BB54A-5A9F-42F9-B3AA-ABCEB0509326}" srcOrd="0" destOrd="0" presId="urn:microsoft.com/office/officeart/2005/8/layout/hierarchy4"/>
    <dgm:cxn modelId="{770C80FF-FBB1-4875-873A-1903D82DC777}" type="presParOf" srcId="{C55BB54A-5A9F-42F9-B3AA-ABCEB0509326}" destId="{4ABB6C6D-EF1A-4317-87B3-6F47E5346360}" srcOrd="0" destOrd="0" presId="urn:microsoft.com/office/officeart/2005/8/layout/hierarchy4"/>
    <dgm:cxn modelId="{7F879F84-44CB-4F22-BC39-4666B7361CE3}" type="presParOf" srcId="{C55BB54A-5A9F-42F9-B3AA-ABCEB0509326}" destId="{DB33C815-689C-4A31-83BB-BABC5DE91928}" srcOrd="1" destOrd="0" presId="urn:microsoft.com/office/officeart/2005/8/layout/hierarchy4"/>
    <dgm:cxn modelId="{8FAF8031-93DE-40F4-BF4D-8ABE0D98A054}" type="presParOf" srcId="{8C86B70D-4B48-42CC-8068-8579F0B04956}" destId="{2829DEA3-9CA7-424A-8B58-557339556672}" srcOrd="1" destOrd="0" presId="urn:microsoft.com/office/officeart/2005/8/layout/hierarchy4"/>
    <dgm:cxn modelId="{E9B13769-37DE-42C1-87AD-4E3CBFE8FE01}" type="presParOf" srcId="{8C86B70D-4B48-42CC-8068-8579F0B04956}" destId="{AECA80EE-A401-4B1A-BEDB-30657B3EF0B1}" srcOrd="2" destOrd="0" presId="urn:microsoft.com/office/officeart/2005/8/layout/hierarchy4"/>
    <dgm:cxn modelId="{BC8EF592-763D-4EF6-9451-6CB1E51FD9B6}" type="presParOf" srcId="{AECA80EE-A401-4B1A-BEDB-30657B3EF0B1}" destId="{8B8DCDA1-6222-4B73-8B25-7E0379EE57CF}" srcOrd="0" destOrd="0" presId="urn:microsoft.com/office/officeart/2005/8/layout/hierarchy4"/>
    <dgm:cxn modelId="{68210F04-E601-421E-B8A7-0589ABA5E406}" type="presParOf" srcId="{AECA80EE-A401-4B1A-BEDB-30657B3EF0B1}" destId="{F3ECB414-96D4-4DF1-B629-F91D8D4A2FB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71A91A-3CDA-44A5-B51D-2043944B3C5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F7F7D0D-4780-4654-B60E-B153FCE5507C}">
      <dgm:prSet phldrT="[Text]" phldr="0"/>
      <dgm:spPr/>
      <dgm:t>
        <a:bodyPr/>
        <a:lstStyle/>
        <a:p>
          <a:pPr rtl="0"/>
          <a:r>
            <a:rPr lang="cs-CZ">
              <a:latin typeface="Aptos Display" panose="02110004020202020204"/>
            </a:rPr>
            <a:t>Oprava obydlí do stavu k užívání</a:t>
          </a:r>
          <a:endParaRPr lang="cs-CZ"/>
        </a:p>
      </dgm:t>
    </dgm:pt>
    <dgm:pt modelId="{E5DC2808-C755-4A61-A4CA-B53D84E2E463}" type="parTrans" cxnId="{BB06F3FD-DCE3-4EDC-B4A5-3CED3524DBBE}">
      <dgm:prSet/>
      <dgm:spPr/>
      <dgm:t>
        <a:bodyPr/>
        <a:lstStyle/>
        <a:p>
          <a:endParaRPr lang="cs-CZ"/>
        </a:p>
      </dgm:t>
    </dgm:pt>
    <dgm:pt modelId="{C2788FB3-3963-4071-B32F-D73F74032520}" type="sibTrans" cxnId="{BB06F3FD-DCE3-4EDC-B4A5-3CED3524DBBE}">
      <dgm:prSet/>
      <dgm:spPr/>
      <dgm:t>
        <a:bodyPr/>
        <a:lstStyle/>
        <a:p>
          <a:endParaRPr lang="cs-CZ"/>
        </a:p>
      </dgm:t>
    </dgm:pt>
    <dgm:pt modelId="{CF2FD1C8-951C-49D3-89EE-8A3F90B519D9}">
      <dgm:prSet phldrT="[Text]" phldr="0"/>
      <dgm:spPr/>
      <dgm:t>
        <a:bodyPr/>
        <a:lstStyle/>
        <a:p>
          <a:pPr rtl="0"/>
          <a:r>
            <a:rPr lang="cs-CZ">
              <a:latin typeface="Aptos Display" panose="02110004020202020204"/>
            </a:rPr>
            <a:t>Nová výstavba na stávajícím nebo novém pozemku </a:t>
          </a:r>
          <a:br>
            <a:rPr lang="cs-CZ">
              <a:latin typeface="Aptos Display" panose="02110004020202020204"/>
            </a:rPr>
          </a:br>
          <a:r>
            <a:rPr lang="cs-CZ">
              <a:latin typeface="Aptos Display" panose="02110004020202020204"/>
            </a:rPr>
            <a:t>(pouze v případě zániku obydlí)</a:t>
          </a:r>
          <a:endParaRPr lang="cs-CZ"/>
        </a:p>
      </dgm:t>
    </dgm:pt>
    <dgm:pt modelId="{991F8CB1-5070-4867-8E28-7B59DAA1B9E7}" type="parTrans" cxnId="{9FC66BDB-169F-4013-97BD-B4FD9F870D30}">
      <dgm:prSet/>
      <dgm:spPr/>
      <dgm:t>
        <a:bodyPr/>
        <a:lstStyle/>
        <a:p>
          <a:endParaRPr lang="cs-CZ"/>
        </a:p>
      </dgm:t>
    </dgm:pt>
    <dgm:pt modelId="{84A7FA76-6E77-45FE-9EFE-480621492A38}" type="sibTrans" cxnId="{9FC66BDB-169F-4013-97BD-B4FD9F870D30}">
      <dgm:prSet/>
      <dgm:spPr/>
      <dgm:t>
        <a:bodyPr/>
        <a:lstStyle/>
        <a:p>
          <a:endParaRPr lang="cs-CZ"/>
        </a:p>
      </dgm:t>
    </dgm:pt>
    <dgm:pt modelId="{86F4B050-7EC4-4DA6-AC24-349BF73BC660}">
      <dgm:prSet phldrT="[Text]" phldr="0"/>
      <dgm:spPr/>
      <dgm:t>
        <a:bodyPr/>
        <a:lstStyle/>
        <a:p>
          <a:pPr rtl="0"/>
          <a:r>
            <a:rPr lang="cs-CZ">
              <a:latin typeface="Aptos Display" panose="02110004020202020204"/>
            </a:rPr>
            <a:t>Nákup nového obydlí koupí nebo v dražbě (pouze v případě zániku obydlí)</a:t>
          </a:r>
          <a:endParaRPr lang="cs-CZ"/>
        </a:p>
      </dgm:t>
    </dgm:pt>
    <dgm:pt modelId="{3AD3842E-DBF5-4BEF-AA76-B880D6B73F49}" type="parTrans" cxnId="{CE85AE99-F3B5-4ED2-A9B6-254B7A1B01B0}">
      <dgm:prSet/>
      <dgm:spPr/>
      <dgm:t>
        <a:bodyPr/>
        <a:lstStyle/>
        <a:p>
          <a:endParaRPr lang="cs-CZ"/>
        </a:p>
      </dgm:t>
    </dgm:pt>
    <dgm:pt modelId="{0640B04B-DD04-4661-A8F2-E398C5AF37A9}" type="sibTrans" cxnId="{CE85AE99-F3B5-4ED2-A9B6-254B7A1B01B0}">
      <dgm:prSet/>
      <dgm:spPr/>
      <dgm:t>
        <a:bodyPr/>
        <a:lstStyle/>
        <a:p>
          <a:endParaRPr lang="cs-CZ"/>
        </a:p>
      </dgm:t>
    </dgm:pt>
    <dgm:pt modelId="{227D53CC-CF6A-4A83-A3B7-C248FE931988}">
      <dgm:prSet phldrT="[Text]" phldr="0"/>
      <dgm:spPr/>
      <dgm:t>
        <a:bodyPr/>
        <a:lstStyle/>
        <a:p>
          <a:pPr rtl="0"/>
          <a:r>
            <a:rPr lang="cs-CZ">
              <a:latin typeface="Aptos Display" panose="02110004020202020204"/>
            </a:rPr>
            <a:t>Obnova rozestavěného obydlí </a:t>
          </a:r>
          <a:br>
            <a:rPr lang="cs-CZ">
              <a:latin typeface="Aptos Display" panose="02110004020202020204"/>
            </a:rPr>
          </a:br>
          <a:r>
            <a:rPr lang="cs-CZ">
              <a:latin typeface="Aptos Display" panose="02110004020202020204"/>
            </a:rPr>
            <a:t>(do stavu před povodní)</a:t>
          </a:r>
          <a:endParaRPr lang="cs-CZ"/>
        </a:p>
      </dgm:t>
    </dgm:pt>
    <dgm:pt modelId="{02819923-146D-432E-B21A-9DA21DE0890C}" type="parTrans" cxnId="{893B1432-6108-451D-9EDD-21960B2D7978}">
      <dgm:prSet/>
      <dgm:spPr/>
      <dgm:t>
        <a:bodyPr/>
        <a:lstStyle/>
        <a:p>
          <a:endParaRPr lang="cs-CZ"/>
        </a:p>
      </dgm:t>
    </dgm:pt>
    <dgm:pt modelId="{C7B22B86-9132-43F5-B92C-2B597104D3E3}" type="sibTrans" cxnId="{893B1432-6108-451D-9EDD-21960B2D7978}">
      <dgm:prSet/>
      <dgm:spPr/>
      <dgm:t>
        <a:bodyPr/>
        <a:lstStyle/>
        <a:p>
          <a:endParaRPr lang="cs-CZ"/>
        </a:p>
      </dgm:t>
    </dgm:pt>
    <dgm:pt modelId="{8EA91B9E-0E8E-41CB-897E-FC062A281471}">
      <dgm:prSet phldrT="[Text]" phldr="0"/>
      <dgm:spPr/>
      <dgm:t>
        <a:bodyPr/>
        <a:lstStyle/>
        <a:p>
          <a:pPr rtl="0"/>
          <a:r>
            <a:rPr lang="cs-CZ">
              <a:latin typeface="Aptos Display" panose="02110004020202020204"/>
            </a:rPr>
            <a:t>Částečná nebo úplná demolice</a:t>
          </a:r>
          <a:endParaRPr lang="cs-CZ"/>
        </a:p>
      </dgm:t>
    </dgm:pt>
    <dgm:pt modelId="{0793E49E-1046-4D51-857B-9144C6510B0E}" type="parTrans" cxnId="{75444FB0-4655-4A13-9AB8-F360662AFA7E}">
      <dgm:prSet/>
      <dgm:spPr/>
      <dgm:t>
        <a:bodyPr/>
        <a:lstStyle/>
        <a:p>
          <a:endParaRPr lang="cs-CZ"/>
        </a:p>
      </dgm:t>
    </dgm:pt>
    <dgm:pt modelId="{B2DD1C35-D72E-44C3-B9E2-B9D47B12C28A}" type="sibTrans" cxnId="{75444FB0-4655-4A13-9AB8-F360662AFA7E}">
      <dgm:prSet/>
      <dgm:spPr/>
      <dgm:t>
        <a:bodyPr/>
        <a:lstStyle/>
        <a:p>
          <a:endParaRPr lang="cs-CZ"/>
        </a:p>
      </dgm:t>
    </dgm:pt>
    <dgm:pt modelId="{8732A39C-FFF1-4823-B80D-933BD1F62463}" type="pres">
      <dgm:prSet presAssocID="{3E71A91A-3CDA-44A5-B51D-2043944B3C53}" presName="diagram" presStyleCnt="0">
        <dgm:presLayoutVars>
          <dgm:dir/>
          <dgm:resizeHandles val="exact"/>
        </dgm:presLayoutVars>
      </dgm:prSet>
      <dgm:spPr/>
    </dgm:pt>
    <dgm:pt modelId="{2A2ADC9C-32E3-4744-B89A-988170859F0B}" type="pres">
      <dgm:prSet presAssocID="{7F7F7D0D-4780-4654-B60E-B153FCE5507C}" presName="node" presStyleLbl="node1" presStyleIdx="0" presStyleCnt="5">
        <dgm:presLayoutVars>
          <dgm:bulletEnabled val="1"/>
        </dgm:presLayoutVars>
      </dgm:prSet>
      <dgm:spPr/>
    </dgm:pt>
    <dgm:pt modelId="{3FC5CFF2-F3CE-4710-A7E0-1A957266465B}" type="pres">
      <dgm:prSet presAssocID="{C2788FB3-3963-4071-B32F-D73F74032520}" presName="sibTrans" presStyleCnt="0"/>
      <dgm:spPr/>
    </dgm:pt>
    <dgm:pt modelId="{11558A63-B5CB-4E7F-A2F2-8894181347CC}" type="pres">
      <dgm:prSet presAssocID="{CF2FD1C8-951C-49D3-89EE-8A3F90B519D9}" presName="node" presStyleLbl="node1" presStyleIdx="1" presStyleCnt="5">
        <dgm:presLayoutVars>
          <dgm:bulletEnabled val="1"/>
        </dgm:presLayoutVars>
      </dgm:prSet>
      <dgm:spPr/>
    </dgm:pt>
    <dgm:pt modelId="{DF4974A0-BBD4-4A9C-AF0F-58913BAB3BBA}" type="pres">
      <dgm:prSet presAssocID="{84A7FA76-6E77-45FE-9EFE-480621492A38}" presName="sibTrans" presStyleCnt="0"/>
      <dgm:spPr/>
    </dgm:pt>
    <dgm:pt modelId="{C9022789-A764-45B2-AFB5-4C947386B14E}" type="pres">
      <dgm:prSet presAssocID="{86F4B050-7EC4-4DA6-AC24-349BF73BC660}" presName="node" presStyleLbl="node1" presStyleIdx="2" presStyleCnt="5">
        <dgm:presLayoutVars>
          <dgm:bulletEnabled val="1"/>
        </dgm:presLayoutVars>
      </dgm:prSet>
      <dgm:spPr/>
    </dgm:pt>
    <dgm:pt modelId="{5BFC3558-ECCA-4A96-94CE-C9B6B7CF7DB9}" type="pres">
      <dgm:prSet presAssocID="{0640B04B-DD04-4661-A8F2-E398C5AF37A9}" presName="sibTrans" presStyleCnt="0"/>
      <dgm:spPr/>
    </dgm:pt>
    <dgm:pt modelId="{88DB81CA-01F1-4AA2-8564-C73399EF39B0}" type="pres">
      <dgm:prSet presAssocID="{227D53CC-CF6A-4A83-A3B7-C248FE931988}" presName="node" presStyleLbl="node1" presStyleIdx="3" presStyleCnt="5">
        <dgm:presLayoutVars>
          <dgm:bulletEnabled val="1"/>
        </dgm:presLayoutVars>
      </dgm:prSet>
      <dgm:spPr/>
    </dgm:pt>
    <dgm:pt modelId="{DEEE12A1-1894-40F7-A2E6-AB9E612F857F}" type="pres">
      <dgm:prSet presAssocID="{C7B22B86-9132-43F5-B92C-2B597104D3E3}" presName="sibTrans" presStyleCnt="0"/>
      <dgm:spPr/>
    </dgm:pt>
    <dgm:pt modelId="{0C5C60B7-2549-4F94-A037-8910F9E3600F}" type="pres">
      <dgm:prSet presAssocID="{8EA91B9E-0E8E-41CB-897E-FC062A281471}" presName="node" presStyleLbl="node1" presStyleIdx="4" presStyleCnt="5">
        <dgm:presLayoutVars>
          <dgm:bulletEnabled val="1"/>
        </dgm:presLayoutVars>
      </dgm:prSet>
      <dgm:spPr/>
    </dgm:pt>
  </dgm:ptLst>
  <dgm:cxnLst>
    <dgm:cxn modelId="{58348A08-0755-46BA-BD2E-20D1BBD455E7}" type="presOf" srcId="{227D53CC-CF6A-4A83-A3B7-C248FE931988}" destId="{88DB81CA-01F1-4AA2-8564-C73399EF39B0}" srcOrd="0" destOrd="0" presId="urn:microsoft.com/office/officeart/2005/8/layout/default"/>
    <dgm:cxn modelId="{F244DD28-B7FA-49B5-B24C-D60FF162DEA8}" type="presOf" srcId="{3E71A91A-3CDA-44A5-B51D-2043944B3C53}" destId="{8732A39C-FFF1-4823-B80D-933BD1F62463}" srcOrd="0" destOrd="0" presId="urn:microsoft.com/office/officeart/2005/8/layout/default"/>
    <dgm:cxn modelId="{893B1432-6108-451D-9EDD-21960B2D7978}" srcId="{3E71A91A-3CDA-44A5-B51D-2043944B3C53}" destId="{227D53CC-CF6A-4A83-A3B7-C248FE931988}" srcOrd="3" destOrd="0" parTransId="{02819923-146D-432E-B21A-9DA21DE0890C}" sibTransId="{C7B22B86-9132-43F5-B92C-2B597104D3E3}"/>
    <dgm:cxn modelId="{BDB33746-4BA8-48AB-8C5C-DFEC5A996B01}" type="presOf" srcId="{8EA91B9E-0E8E-41CB-897E-FC062A281471}" destId="{0C5C60B7-2549-4F94-A037-8910F9E3600F}" srcOrd="0" destOrd="0" presId="urn:microsoft.com/office/officeart/2005/8/layout/default"/>
    <dgm:cxn modelId="{7B31A277-656C-4B1C-A9C4-42966B085F8F}" type="presOf" srcId="{CF2FD1C8-951C-49D3-89EE-8A3F90B519D9}" destId="{11558A63-B5CB-4E7F-A2F2-8894181347CC}" srcOrd="0" destOrd="0" presId="urn:microsoft.com/office/officeart/2005/8/layout/default"/>
    <dgm:cxn modelId="{CE85AE99-F3B5-4ED2-A9B6-254B7A1B01B0}" srcId="{3E71A91A-3CDA-44A5-B51D-2043944B3C53}" destId="{86F4B050-7EC4-4DA6-AC24-349BF73BC660}" srcOrd="2" destOrd="0" parTransId="{3AD3842E-DBF5-4BEF-AA76-B880D6B73F49}" sibTransId="{0640B04B-DD04-4661-A8F2-E398C5AF37A9}"/>
    <dgm:cxn modelId="{55ACE3A0-027F-4B05-83BE-9B31DBCFF7D0}" type="presOf" srcId="{86F4B050-7EC4-4DA6-AC24-349BF73BC660}" destId="{C9022789-A764-45B2-AFB5-4C947386B14E}" srcOrd="0" destOrd="0" presId="urn:microsoft.com/office/officeart/2005/8/layout/default"/>
    <dgm:cxn modelId="{75444FB0-4655-4A13-9AB8-F360662AFA7E}" srcId="{3E71A91A-3CDA-44A5-B51D-2043944B3C53}" destId="{8EA91B9E-0E8E-41CB-897E-FC062A281471}" srcOrd="4" destOrd="0" parTransId="{0793E49E-1046-4D51-857B-9144C6510B0E}" sibTransId="{B2DD1C35-D72E-44C3-B9E2-B9D47B12C28A}"/>
    <dgm:cxn modelId="{6A67B4B7-DE3F-47C9-83F0-2AC94355A916}" type="presOf" srcId="{7F7F7D0D-4780-4654-B60E-B153FCE5507C}" destId="{2A2ADC9C-32E3-4744-B89A-988170859F0B}" srcOrd="0" destOrd="0" presId="urn:microsoft.com/office/officeart/2005/8/layout/default"/>
    <dgm:cxn modelId="{9FC66BDB-169F-4013-97BD-B4FD9F870D30}" srcId="{3E71A91A-3CDA-44A5-B51D-2043944B3C53}" destId="{CF2FD1C8-951C-49D3-89EE-8A3F90B519D9}" srcOrd="1" destOrd="0" parTransId="{991F8CB1-5070-4867-8E28-7B59DAA1B9E7}" sibTransId="{84A7FA76-6E77-45FE-9EFE-480621492A38}"/>
    <dgm:cxn modelId="{BB06F3FD-DCE3-4EDC-B4A5-3CED3524DBBE}" srcId="{3E71A91A-3CDA-44A5-B51D-2043944B3C53}" destId="{7F7F7D0D-4780-4654-B60E-B153FCE5507C}" srcOrd="0" destOrd="0" parTransId="{E5DC2808-C755-4A61-A4CA-B53D84E2E463}" sibTransId="{C2788FB3-3963-4071-B32F-D73F74032520}"/>
    <dgm:cxn modelId="{BF85FC47-ACA9-4DAD-BC6A-B04926FE8AC0}" type="presParOf" srcId="{8732A39C-FFF1-4823-B80D-933BD1F62463}" destId="{2A2ADC9C-32E3-4744-B89A-988170859F0B}" srcOrd="0" destOrd="0" presId="urn:microsoft.com/office/officeart/2005/8/layout/default"/>
    <dgm:cxn modelId="{382E8CE3-E8CF-4A84-8F5D-906116BA14CE}" type="presParOf" srcId="{8732A39C-FFF1-4823-B80D-933BD1F62463}" destId="{3FC5CFF2-F3CE-4710-A7E0-1A957266465B}" srcOrd="1" destOrd="0" presId="urn:microsoft.com/office/officeart/2005/8/layout/default"/>
    <dgm:cxn modelId="{4167CD17-B13B-4494-BD2F-EA6F928C2CCA}" type="presParOf" srcId="{8732A39C-FFF1-4823-B80D-933BD1F62463}" destId="{11558A63-B5CB-4E7F-A2F2-8894181347CC}" srcOrd="2" destOrd="0" presId="urn:microsoft.com/office/officeart/2005/8/layout/default"/>
    <dgm:cxn modelId="{ED48F30A-A7EC-4FAA-92C2-8019092CDDC6}" type="presParOf" srcId="{8732A39C-FFF1-4823-B80D-933BD1F62463}" destId="{DF4974A0-BBD4-4A9C-AF0F-58913BAB3BBA}" srcOrd="3" destOrd="0" presId="urn:microsoft.com/office/officeart/2005/8/layout/default"/>
    <dgm:cxn modelId="{E748229E-5514-40D6-9F25-19BC1EE4D747}" type="presParOf" srcId="{8732A39C-FFF1-4823-B80D-933BD1F62463}" destId="{C9022789-A764-45B2-AFB5-4C947386B14E}" srcOrd="4" destOrd="0" presId="urn:microsoft.com/office/officeart/2005/8/layout/default"/>
    <dgm:cxn modelId="{DDB8A39A-3866-4D08-B53D-B4EC761FED92}" type="presParOf" srcId="{8732A39C-FFF1-4823-B80D-933BD1F62463}" destId="{5BFC3558-ECCA-4A96-94CE-C9B6B7CF7DB9}" srcOrd="5" destOrd="0" presId="urn:microsoft.com/office/officeart/2005/8/layout/default"/>
    <dgm:cxn modelId="{70A79B53-1B47-4642-B521-115E1B172D48}" type="presParOf" srcId="{8732A39C-FFF1-4823-B80D-933BD1F62463}" destId="{88DB81CA-01F1-4AA2-8564-C73399EF39B0}" srcOrd="6" destOrd="0" presId="urn:microsoft.com/office/officeart/2005/8/layout/default"/>
    <dgm:cxn modelId="{6833E28E-8EE7-4B9B-BD38-EBE54F1F3978}" type="presParOf" srcId="{8732A39C-FFF1-4823-B80D-933BD1F62463}" destId="{DEEE12A1-1894-40F7-A2E6-AB9E612F857F}" srcOrd="7" destOrd="0" presId="urn:microsoft.com/office/officeart/2005/8/layout/default"/>
    <dgm:cxn modelId="{188CEAB9-C79F-4B51-88FD-C03183333FB4}" type="presParOf" srcId="{8732A39C-FFF1-4823-B80D-933BD1F62463}" destId="{0C5C60B7-2549-4F94-A037-8910F9E3600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437CE3-C979-4B95-A57E-351244469E86}" type="doc">
      <dgm:prSet loTypeId="urn:microsoft.com/office/officeart/2008/layout/RadialCluster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C78A901-50D4-4947-983F-71DD1756F92E}">
      <dgm:prSet phldrT="[Text]" phldr="0" custT="1"/>
      <dgm:spPr/>
      <dgm:t>
        <a:bodyPr/>
        <a:lstStyle/>
        <a:p>
          <a:pPr rtl="0"/>
          <a:r>
            <a:rPr lang="cs-CZ" sz="2000" b="1">
              <a:latin typeface="Aptos Display" panose="02110004020202020204"/>
            </a:rPr>
            <a:t>Podporovaná obydlí</a:t>
          </a:r>
          <a:endParaRPr lang="cs-CZ" sz="2000" b="1"/>
        </a:p>
      </dgm:t>
    </dgm:pt>
    <dgm:pt modelId="{A4E86E0C-5A01-46EF-98B5-0B7D9A1F9669}" type="parTrans" cxnId="{DFD09D70-3F00-408E-8686-A405045CD3DF}">
      <dgm:prSet/>
      <dgm:spPr/>
      <dgm:t>
        <a:bodyPr/>
        <a:lstStyle/>
        <a:p>
          <a:endParaRPr lang="cs-CZ"/>
        </a:p>
      </dgm:t>
    </dgm:pt>
    <dgm:pt modelId="{3D676E13-A897-4F08-A3A8-9E6D304745C9}" type="sibTrans" cxnId="{DFD09D70-3F00-408E-8686-A405045CD3DF}">
      <dgm:prSet/>
      <dgm:spPr/>
      <dgm:t>
        <a:bodyPr/>
        <a:lstStyle/>
        <a:p>
          <a:endParaRPr lang="cs-CZ"/>
        </a:p>
      </dgm:t>
    </dgm:pt>
    <dgm:pt modelId="{88DB69AF-C129-413B-8EC8-EA909CADA430}">
      <dgm:prSet phldrT="[Text]" custT="1"/>
      <dgm:spPr/>
      <dgm:t>
        <a:bodyPr/>
        <a:lstStyle/>
        <a:p>
          <a:pPr rtl="0"/>
          <a:r>
            <a:rPr lang="cs-CZ" sz="1600" b="0" i="0"/>
            <a:t>Nemovitá věc, jejíž součástí je alespoň jeden byt, která byla postižena povodní</a:t>
          </a:r>
          <a:br>
            <a:rPr lang="cs-CZ" sz="1600" b="0">
              <a:latin typeface="Aptos Display" panose="02110004020202020204"/>
            </a:rPr>
          </a:br>
          <a:r>
            <a:rPr lang="cs-CZ" sz="1600" b="0">
              <a:latin typeface="Aptos Display" panose="02110004020202020204"/>
            </a:rPr>
            <a:t>= dům / byt / bytový dům</a:t>
          </a:r>
          <a:endParaRPr lang="cs-CZ" sz="1600" b="0"/>
        </a:p>
      </dgm:t>
    </dgm:pt>
    <dgm:pt modelId="{2A6EA730-F7CB-4E4D-9AEC-3A62D6BC3607}" type="parTrans" cxnId="{792AD0D7-4205-42EB-9627-C49AF8692531}">
      <dgm:prSet/>
      <dgm:spPr/>
      <dgm:t>
        <a:bodyPr/>
        <a:lstStyle/>
        <a:p>
          <a:endParaRPr lang="cs-CZ"/>
        </a:p>
      </dgm:t>
    </dgm:pt>
    <dgm:pt modelId="{1A746F21-1758-4472-A561-099AD82F64CE}" type="sibTrans" cxnId="{792AD0D7-4205-42EB-9627-C49AF8692531}">
      <dgm:prSet/>
      <dgm:spPr/>
      <dgm:t>
        <a:bodyPr/>
        <a:lstStyle/>
        <a:p>
          <a:endParaRPr lang="cs-CZ"/>
        </a:p>
      </dgm:t>
    </dgm:pt>
    <dgm:pt modelId="{B8B78042-51ED-4412-8121-CA9788D0A923}">
      <dgm:prSet phldrT="[Text]" custT="1"/>
      <dgm:spPr/>
      <dgm:t>
        <a:bodyPr/>
        <a:lstStyle/>
        <a:p>
          <a:r>
            <a:rPr lang="cs-CZ" sz="1600" b="0" i="0"/>
            <a:t>Rozestavěné obydlí, kterým je rozestavěná stavba pro bydlení, která byla postižena povodní</a:t>
          </a:r>
          <a:endParaRPr lang="cs-CZ" sz="1600" b="0"/>
        </a:p>
      </dgm:t>
    </dgm:pt>
    <dgm:pt modelId="{6087E046-81AF-4050-A16E-0A0F92D0DE45}" type="parTrans" cxnId="{48FA77EB-CECE-4423-B93F-27328FCBEAB4}">
      <dgm:prSet/>
      <dgm:spPr/>
      <dgm:t>
        <a:bodyPr/>
        <a:lstStyle/>
        <a:p>
          <a:endParaRPr lang="cs-CZ"/>
        </a:p>
      </dgm:t>
    </dgm:pt>
    <dgm:pt modelId="{8AC2D7D3-46F1-474E-B48C-4DC3D20FE0EA}" type="sibTrans" cxnId="{48FA77EB-CECE-4423-B93F-27328FCBEAB4}">
      <dgm:prSet/>
      <dgm:spPr/>
      <dgm:t>
        <a:bodyPr/>
        <a:lstStyle/>
        <a:p>
          <a:endParaRPr lang="cs-CZ"/>
        </a:p>
      </dgm:t>
    </dgm:pt>
    <dgm:pt modelId="{F93457CB-989C-4608-981A-7597465EAED9}">
      <dgm:prSet phldrT="[Text]" custT="1"/>
      <dgm:spPr/>
      <dgm:t>
        <a:bodyPr/>
        <a:lstStyle/>
        <a:p>
          <a:r>
            <a:rPr lang="cs-CZ" sz="1600" b="0" i="0"/>
            <a:t>Stavba pro individuální rekreaci, která byla postižena povodní, pokud v ní měl klient místo trvalého pobytu</a:t>
          </a:r>
          <a:endParaRPr lang="cs-CZ" sz="1600" b="0" i="1"/>
        </a:p>
      </dgm:t>
    </dgm:pt>
    <dgm:pt modelId="{FE0E5FCE-DB87-4136-9415-8D356606A0B4}" type="parTrans" cxnId="{83A46EEB-8A75-44CE-A962-2D9876C2D18B}">
      <dgm:prSet/>
      <dgm:spPr/>
      <dgm:t>
        <a:bodyPr/>
        <a:lstStyle/>
        <a:p>
          <a:endParaRPr lang="cs-CZ"/>
        </a:p>
      </dgm:t>
    </dgm:pt>
    <dgm:pt modelId="{B105AFA0-A942-405B-8C13-8AC6E3DFD185}" type="sibTrans" cxnId="{83A46EEB-8A75-44CE-A962-2D9876C2D18B}">
      <dgm:prSet/>
      <dgm:spPr/>
      <dgm:t>
        <a:bodyPr/>
        <a:lstStyle/>
        <a:p>
          <a:endParaRPr lang="cs-CZ"/>
        </a:p>
      </dgm:t>
    </dgm:pt>
    <dgm:pt modelId="{2A414C24-1F1F-4B1E-BD60-DED21577C1E0}" type="pres">
      <dgm:prSet presAssocID="{1D437CE3-C979-4B95-A57E-351244469E8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EEF19F0-91D8-48FB-8648-717895C4F8E7}" type="pres">
      <dgm:prSet presAssocID="{2C78A901-50D4-4947-983F-71DD1756F92E}" presName="singleCycle" presStyleCnt="0"/>
      <dgm:spPr/>
    </dgm:pt>
    <dgm:pt modelId="{6803934B-9643-47E2-8554-894148299E61}" type="pres">
      <dgm:prSet presAssocID="{2C78A901-50D4-4947-983F-71DD1756F92E}" presName="singleCenter" presStyleLbl="node1" presStyleIdx="0" presStyleCnt="4" custScaleX="152592" custScaleY="134081" custLinFactNeighborX="-426" custLinFactNeighborY="-97">
        <dgm:presLayoutVars>
          <dgm:chMax val="7"/>
          <dgm:chPref val="7"/>
        </dgm:presLayoutVars>
      </dgm:prSet>
      <dgm:spPr/>
    </dgm:pt>
    <dgm:pt modelId="{B4DFBD64-792B-481D-A4BD-C868D5181FEB}" type="pres">
      <dgm:prSet presAssocID="{2A6EA730-F7CB-4E4D-9AEC-3A62D6BC3607}" presName="Name56" presStyleLbl="parChTrans1D2" presStyleIdx="0" presStyleCnt="3"/>
      <dgm:spPr/>
    </dgm:pt>
    <dgm:pt modelId="{7BE85DF0-61D4-4009-B05C-E620E5E0BE5D}" type="pres">
      <dgm:prSet presAssocID="{88DB69AF-C129-413B-8EC8-EA909CADA430}" presName="text0" presStyleLbl="node1" presStyleIdx="1" presStyleCnt="4" custScaleX="294512" custScaleY="125077" custRadScaleRad="170333" custRadScaleInc="199">
        <dgm:presLayoutVars>
          <dgm:bulletEnabled val="1"/>
        </dgm:presLayoutVars>
      </dgm:prSet>
      <dgm:spPr/>
    </dgm:pt>
    <dgm:pt modelId="{43B1727F-983D-42E7-9C23-DF874520A6D8}" type="pres">
      <dgm:prSet presAssocID="{6087E046-81AF-4050-A16E-0A0F92D0DE45}" presName="Name56" presStyleLbl="parChTrans1D2" presStyleIdx="1" presStyleCnt="3"/>
      <dgm:spPr/>
    </dgm:pt>
    <dgm:pt modelId="{29835673-12E4-4FDC-BBFE-FF2D01D511C5}" type="pres">
      <dgm:prSet presAssocID="{B8B78042-51ED-4412-8121-CA9788D0A923}" presName="text0" presStyleLbl="node1" presStyleIdx="2" presStyleCnt="4" custScaleX="210093" custScaleY="185078" custRadScaleRad="185755" custRadScaleInc="-21922">
        <dgm:presLayoutVars>
          <dgm:bulletEnabled val="1"/>
        </dgm:presLayoutVars>
      </dgm:prSet>
      <dgm:spPr/>
    </dgm:pt>
    <dgm:pt modelId="{58EED1C0-37A3-4FAF-9039-68511B263AB0}" type="pres">
      <dgm:prSet presAssocID="{FE0E5FCE-DB87-4136-9415-8D356606A0B4}" presName="Name56" presStyleLbl="parChTrans1D2" presStyleIdx="2" presStyleCnt="3"/>
      <dgm:spPr/>
    </dgm:pt>
    <dgm:pt modelId="{DC8AE21F-D28E-4BC7-A40A-B87FD56B5759}" type="pres">
      <dgm:prSet presAssocID="{F93457CB-989C-4608-981A-7597465EAED9}" presName="text0" presStyleLbl="node1" presStyleIdx="3" presStyleCnt="4" custScaleX="253571" custScaleY="214117" custRadScaleRad="173761" custRadScaleInc="18438">
        <dgm:presLayoutVars>
          <dgm:bulletEnabled val="1"/>
        </dgm:presLayoutVars>
      </dgm:prSet>
      <dgm:spPr/>
    </dgm:pt>
  </dgm:ptLst>
  <dgm:cxnLst>
    <dgm:cxn modelId="{D9848F12-4A5C-4E13-8697-967AD20E61AB}" type="presOf" srcId="{2C78A901-50D4-4947-983F-71DD1756F92E}" destId="{6803934B-9643-47E2-8554-894148299E61}" srcOrd="0" destOrd="0" presId="urn:microsoft.com/office/officeart/2008/layout/RadialCluster"/>
    <dgm:cxn modelId="{8ACB4924-ADBE-4BEE-AF49-ECD41D430B8B}" type="presOf" srcId="{88DB69AF-C129-413B-8EC8-EA909CADA430}" destId="{7BE85DF0-61D4-4009-B05C-E620E5E0BE5D}" srcOrd="0" destOrd="0" presId="urn:microsoft.com/office/officeart/2008/layout/RadialCluster"/>
    <dgm:cxn modelId="{57B8E425-4DF6-4416-BFCB-CE6EC7B1D756}" type="presOf" srcId="{6087E046-81AF-4050-A16E-0A0F92D0DE45}" destId="{43B1727F-983D-42E7-9C23-DF874520A6D8}" srcOrd="0" destOrd="0" presId="urn:microsoft.com/office/officeart/2008/layout/RadialCluster"/>
    <dgm:cxn modelId="{D267F25B-3108-4643-BDC8-558FBCFF861B}" type="presOf" srcId="{B8B78042-51ED-4412-8121-CA9788D0A923}" destId="{29835673-12E4-4FDC-BBFE-FF2D01D511C5}" srcOrd="0" destOrd="0" presId="urn:microsoft.com/office/officeart/2008/layout/RadialCluster"/>
    <dgm:cxn modelId="{FAEED641-FC03-4B48-BBF6-AB7D3759D204}" type="presOf" srcId="{FE0E5FCE-DB87-4136-9415-8D356606A0B4}" destId="{58EED1C0-37A3-4FAF-9039-68511B263AB0}" srcOrd="0" destOrd="0" presId="urn:microsoft.com/office/officeart/2008/layout/RadialCluster"/>
    <dgm:cxn modelId="{DFD09D70-3F00-408E-8686-A405045CD3DF}" srcId="{1D437CE3-C979-4B95-A57E-351244469E86}" destId="{2C78A901-50D4-4947-983F-71DD1756F92E}" srcOrd="0" destOrd="0" parTransId="{A4E86E0C-5A01-46EF-98B5-0B7D9A1F9669}" sibTransId="{3D676E13-A897-4F08-A3A8-9E6D304745C9}"/>
    <dgm:cxn modelId="{0F2738AA-3790-4065-A25D-86AE4458C3B2}" type="presOf" srcId="{2A6EA730-F7CB-4E4D-9AEC-3A62D6BC3607}" destId="{B4DFBD64-792B-481D-A4BD-C868D5181FEB}" srcOrd="0" destOrd="0" presId="urn:microsoft.com/office/officeart/2008/layout/RadialCluster"/>
    <dgm:cxn modelId="{792AD0D7-4205-42EB-9627-C49AF8692531}" srcId="{2C78A901-50D4-4947-983F-71DD1756F92E}" destId="{88DB69AF-C129-413B-8EC8-EA909CADA430}" srcOrd="0" destOrd="0" parTransId="{2A6EA730-F7CB-4E4D-9AEC-3A62D6BC3607}" sibTransId="{1A746F21-1758-4472-A561-099AD82F64CE}"/>
    <dgm:cxn modelId="{C69DE6D7-8721-47B3-A509-9B42F2CDC290}" type="presOf" srcId="{1D437CE3-C979-4B95-A57E-351244469E86}" destId="{2A414C24-1F1F-4B1E-BD60-DED21577C1E0}" srcOrd="0" destOrd="0" presId="urn:microsoft.com/office/officeart/2008/layout/RadialCluster"/>
    <dgm:cxn modelId="{83A46EEB-8A75-44CE-A962-2D9876C2D18B}" srcId="{2C78A901-50D4-4947-983F-71DD1756F92E}" destId="{F93457CB-989C-4608-981A-7597465EAED9}" srcOrd="2" destOrd="0" parTransId="{FE0E5FCE-DB87-4136-9415-8D356606A0B4}" sibTransId="{B105AFA0-A942-405B-8C13-8AC6E3DFD185}"/>
    <dgm:cxn modelId="{48FA77EB-CECE-4423-B93F-27328FCBEAB4}" srcId="{2C78A901-50D4-4947-983F-71DD1756F92E}" destId="{B8B78042-51ED-4412-8121-CA9788D0A923}" srcOrd="1" destOrd="0" parTransId="{6087E046-81AF-4050-A16E-0A0F92D0DE45}" sibTransId="{8AC2D7D3-46F1-474E-B48C-4DC3D20FE0EA}"/>
    <dgm:cxn modelId="{E68B06F1-814C-4E72-B524-1877FE1FC631}" type="presOf" srcId="{F93457CB-989C-4608-981A-7597465EAED9}" destId="{DC8AE21F-D28E-4BC7-A40A-B87FD56B5759}" srcOrd="0" destOrd="0" presId="urn:microsoft.com/office/officeart/2008/layout/RadialCluster"/>
    <dgm:cxn modelId="{80994C95-9AD0-4130-AAB7-F9DF3AB83C55}" type="presParOf" srcId="{2A414C24-1F1F-4B1E-BD60-DED21577C1E0}" destId="{6EEF19F0-91D8-48FB-8648-717895C4F8E7}" srcOrd="0" destOrd="0" presId="urn:microsoft.com/office/officeart/2008/layout/RadialCluster"/>
    <dgm:cxn modelId="{8F2C8C16-884E-46C4-856C-4142362222B8}" type="presParOf" srcId="{6EEF19F0-91D8-48FB-8648-717895C4F8E7}" destId="{6803934B-9643-47E2-8554-894148299E61}" srcOrd="0" destOrd="0" presId="urn:microsoft.com/office/officeart/2008/layout/RadialCluster"/>
    <dgm:cxn modelId="{9AC20B2D-AA4C-4A17-8B2F-B6CDF640EE58}" type="presParOf" srcId="{6EEF19F0-91D8-48FB-8648-717895C4F8E7}" destId="{B4DFBD64-792B-481D-A4BD-C868D5181FEB}" srcOrd="1" destOrd="0" presId="urn:microsoft.com/office/officeart/2008/layout/RadialCluster"/>
    <dgm:cxn modelId="{9DF8097A-3F72-40B7-9F17-F58F75084BD5}" type="presParOf" srcId="{6EEF19F0-91D8-48FB-8648-717895C4F8E7}" destId="{7BE85DF0-61D4-4009-B05C-E620E5E0BE5D}" srcOrd="2" destOrd="0" presId="urn:microsoft.com/office/officeart/2008/layout/RadialCluster"/>
    <dgm:cxn modelId="{38274667-6708-4B61-A064-26DFFAE44E31}" type="presParOf" srcId="{6EEF19F0-91D8-48FB-8648-717895C4F8E7}" destId="{43B1727F-983D-42E7-9C23-DF874520A6D8}" srcOrd="3" destOrd="0" presId="urn:microsoft.com/office/officeart/2008/layout/RadialCluster"/>
    <dgm:cxn modelId="{932E2FB5-5018-46AA-BFA1-A80E6F027B42}" type="presParOf" srcId="{6EEF19F0-91D8-48FB-8648-717895C4F8E7}" destId="{29835673-12E4-4FDC-BBFE-FF2D01D511C5}" srcOrd="4" destOrd="0" presId="urn:microsoft.com/office/officeart/2008/layout/RadialCluster"/>
    <dgm:cxn modelId="{4E983C59-495F-4B4A-97FA-DD0DFD86414B}" type="presParOf" srcId="{6EEF19F0-91D8-48FB-8648-717895C4F8E7}" destId="{58EED1C0-37A3-4FAF-9039-68511B263AB0}" srcOrd="5" destOrd="0" presId="urn:microsoft.com/office/officeart/2008/layout/RadialCluster"/>
    <dgm:cxn modelId="{76B5D727-AD80-45AB-A75A-D0EE014F980D}" type="presParOf" srcId="{6EEF19F0-91D8-48FB-8648-717895C4F8E7}" destId="{DC8AE21F-D28E-4BC7-A40A-B87FD56B575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156040-AF98-4F2C-9909-9F2439F6F588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74020AF3-C700-4606-8917-C6A353D7963A}">
      <dgm:prSet phldrT="[Text]"/>
      <dgm:spPr>
        <a:solidFill>
          <a:schemeClr val="accent6"/>
        </a:solidFill>
      </dgm:spPr>
      <dgm:t>
        <a:bodyPr rtlCol="0"/>
        <a:lstStyle/>
        <a:p>
          <a:pPr rtl="0"/>
          <a:r>
            <a:rPr lang="cs-CZ" noProof="0">
              <a:latin typeface="Aptos Display" panose="02110004020202020204"/>
            </a:rPr>
            <a:t>Podání Žádosti</a:t>
          </a:r>
          <a:r>
            <a:rPr lang="cs-CZ" noProof="0"/>
            <a:t> o poskytnutí podpory</a:t>
          </a:r>
        </a:p>
      </dgm:t>
      <dgm:extLst>
        <a:ext uri="{E40237B7-FDA0-4F09-8148-C483321AD2D9}">
          <dgm14:cNvPr xmlns:dgm14="http://schemas.microsoft.com/office/drawing/2010/diagram" id="0" name="" title="Step 1 title"/>
        </a:ext>
      </dgm:extLst>
    </dgm:pt>
    <dgm:pt modelId="{87D99D21-0B4A-4259-89FB-0E5941CB535C}" type="parTrans" cxnId="{B0E2386F-A443-4201-8130-FB9CC25AA154}">
      <dgm:prSet/>
      <dgm:spPr/>
      <dgm:t>
        <a:bodyPr rtlCol="0"/>
        <a:lstStyle/>
        <a:p>
          <a:pPr rtl="0"/>
          <a:endParaRPr lang="cs-CZ" noProof="0"/>
        </a:p>
      </dgm:t>
    </dgm:pt>
    <dgm:pt modelId="{6CFF1BD9-AE1F-4488-8B72-01186EADA6FF}" type="sibTrans" cxnId="{B0E2386F-A443-4201-8130-FB9CC25AA154}">
      <dgm:prSet/>
      <dgm:spPr/>
      <dgm:t>
        <a:bodyPr rtlCol="0"/>
        <a:lstStyle/>
        <a:p>
          <a:pPr rtl="0"/>
          <a:endParaRPr lang="cs-CZ" noProof="0"/>
        </a:p>
      </dgm:t>
    </dgm:pt>
    <dgm:pt modelId="{12E26E22-71B0-4386-A84F-ABF2FF66A99F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 rtlCol="0"/>
        <a:lstStyle/>
        <a:p>
          <a:pPr rtl="0"/>
          <a:r>
            <a:rPr lang="cs-CZ" noProof="0"/>
            <a:t>Předběžné schválení žádosti</a:t>
          </a:r>
        </a:p>
      </dgm:t>
      <dgm:extLst>
        <a:ext uri="{E40237B7-FDA0-4F09-8148-C483321AD2D9}">
          <dgm14:cNvPr xmlns:dgm14="http://schemas.microsoft.com/office/drawing/2010/diagram" id="0" name="" title="Step 2 title"/>
        </a:ext>
      </dgm:extLst>
    </dgm:pt>
    <dgm:pt modelId="{3A6CB3CB-0F71-4CA8-93AA-0E3E3D59D313}" type="parTrans" cxnId="{937639B3-2352-48E4-A96B-F63DF2119D92}">
      <dgm:prSet/>
      <dgm:spPr/>
      <dgm:t>
        <a:bodyPr rtlCol="0"/>
        <a:lstStyle/>
        <a:p>
          <a:pPr rtl="0"/>
          <a:endParaRPr lang="cs-CZ" noProof="0"/>
        </a:p>
      </dgm:t>
    </dgm:pt>
    <dgm:pt modelId="{E1826C46-15A2-4345-B986-53D05F21F155}" type="sibTrans" cxnId="{937639B3-2352-48E4-A96B-F63DF2119D92}">
      <dgm:prSet/>
      <dgm:spPr/>
      <dgm:t>
        <a:bodyPr rtlCol="0"/>
        <a:lstStyle/>
        <a:p>
          <a:pPr rtl="0"/>
          <a:endParaRPr lang="cs-CZ" noProof="0"/>
        </a:p>
      </dgm:t>
    </dgm:pt>
    <dgm:pt modelId="{A8B05E70-CCF1-4080-8EEE-6873C9D4B630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 rtlCol="0"/>
        <a:lstStyle/>
        <a:p>
          <a:pPr rtl="0"/>
          <a:r>
            <a:rPr lang="cs-CZ" noProof="0"/>
            <a:t>Zaslání Oznámení o předběžném vyhodnocení žádosti o poskytnutí podpory</a:t>
          </a:r>
        </a:p>
      </dgm:t>
      <dgm:extLst>
        <a:ext uri="{E40237B7-FDA0-4F09-8148-C483321AD2D9}">
          <dgm14:cNvPr xmlns:dgm14="http://schemas.microsoft.com/office/drawing/2010/diagram" id="0" name="" title="Step 3 title"/>
        </a:ext>
      </dgm:extLst>
    </dgm:pt>
    <dgm:pt modelId="{11D1F3D3-0002-4131-9F84-22FBF8692DA9}" type="parTrans" cxnId="{B8B909D0-D4F6-48D4-81DA-A58F34AE3646}">
      <dgm:prSet/>
      <dgm:spPr/>
      <dgm:t>
        <a:bodyPr rtlCol="0"/>
        <a:lstStyle/>
        <a:p>
          <a:pPr rtl="0"/>
          <a:endParaRPr lang="cs-CZ" noProof="0"/>
        </a:p>
      </dgm:t>
    </dgm:pt>
    <dgm:pt modelId="{B6438016-7365-4FC0-A372-D90585B4B6EE}" type="sibTrans" cxnId="{B8B909D0-D4F6-48D4-81DA-A58F34AE3646}">
      <dgm:prSet/>
      <dgm:spPr/>
      <dgm:t>
        <a:bodyPr rtlCol="0"/>
        <a:lstStyle/>
        <a:p>
          <a:pPr rtl="0"/>
          <a:endParaRPr lang="cs-CZ" noProof="0"/>
        </a:p>
      </dgm:t>
    </dgm:pt>
    <dgm:pt modelId="{42147153-A6C2-4177-BA7D-2ACCC2C1B2F7}">
      <dgm:prSet phldrT="[Text]"/>
      <dgm:spPr>
        <a:solidFill>
          <a:schemeClr val="accent6"/>
        </a:solidFill>
      </dgm:spPr>
      <dgm:t>
        <a:bodyPr rtlCol="0"/>
        <a:lstStyle/>
        <a:p>
          <a:pPr rtl="0"/>
          <a:r>
            <a:rPr lang="cs-CZ" noProof="0"/>
            <a:t>Doplnění požadovaných podkladů</a:t>
          </a:r>
        </a:p>
      </dgm:t>
      <dgm:extLst>
        <a:ext uri="{E40237B7-FDA0-4F09-8148-C483321AD2D9}">
          <dgm14:cNvPr xmlns:dgm14="http://schemas.microsoft.com/office/drawing/2010/diagram" id="0" name="" title="Step 4 title"/>
        </a:ext>
      </dgm:extLst>
    </dgm:pt>
    <dgm:pt modelId="{C6F68745-4C20-4204-96A6-585691399C14}" type="parTrans" cxnId="{777DC3C6-D336-4C94-A624-E5582A07ECAA}">
      <dgm:prSet/>
      <dgm:spPr/>
      <dgm:t>
        <a:bodyPr rtlCol="0"/>
        <a:lstStyle/>
        <a:p>
          <a:pPr rtl="0"/>
          <a:endParaRPr lang="cs-CZ" noProof="0"/>
        </a:p>
      </dgm:t>
    </dgm:pt>
    <dgm:pt modelId="{0C6B132F-0347-46BA-86A4-3FAFB6676411}" type="sibTrans" cxnId="{777DC3C6-D336-4C94-A624-E5582A07ECAA}">
      <dgm:prSet/>
      <dgm:spPr/>
      <dgm:t>
        <a:bodyPr rtlCol="0"/>
        <a:lstStyle/>
        <a:p>
          <a:pPr rtl="0"/>
          <a:endParaRPr lang="cs-CZ" noProof="0"/>
        </a:p>
      </dgm:t>
    </dgm:pt>
    <dgm:pt modelId="{B21AB7E2-93D8-4FEE-A795-85D2E4D51758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cs-CZ"/>
            <a:t>Uzavření Smlouvy o poskytnutí podpory / v případě úvěru: Smluvní dokumentace k zajištění úvěru</a:t>
          </a:r>
        </a:p>
      </dgm:t>
    </dgm:pt>
    <dgm:pt modelId="{CBD2DA4D-6169-45B2-90E1-7E130E7DF336}" type="parTrans" cxnId="{8255D415-40AC-4BD9-B56B-AA0E4D2F66BF}">
      <dgm:prSet/>
      <dgm:spPr/>
      <dgm:t>
        <a:bodyPr/>
        <a:lstStyle/>
        <a:p>
          <a:endParaRPr lang="cs-CZ"/>
        </a:p>
      </dgm:t>
    </dgm:pt>
    <dgm:pt modelId="{17EBE8CF-C63B-409B-BF09-5A43E1B8FDAD}" type="sibTrans" cxnId="{8255D415-40AC-4BD9-B56B-AA0E4D2F66BF}">
      <dgm:prSet/>
      <dgm:spPr/>
      <dgm:t>
        <a:bodyPr/>
        <a:lstStyle/>
        <a:p>
          <a:endParaRPr lang="cs-CZ"/>
        </a:p>
      </dgm:t>
    </dgm:pt>
    <dgm:pt modelId="{1C61A9A2-33F2-469B-8AC4-A104A5A98D78}" type="pres">
      <dgm:prSet presAssocID="{44156040-AF98-4F2C-9909-9F2439F6F588}" presName="Name0" presStyleCnt="0">
        <dgm:presLayoutVars>
          <dgm:dir/>
          <dgm:animLvl val="lvl"/>
          <dgm:resizeHandles val="exact"/>
        </dgm:presLayoutVars>
      </dgm:prSet>
      <dgm:spPr/>
    </dgm:pt>
    <dgm:pt modelId="{881B8FEC-9D20-4669-BB2E-FA9CEA0BE5A9}" type="pres">
      <dgm:prSet presAssocID="{74020AF3-C700-4606-8917-C6A353D7963A}" presName="parTxOnly" presStyleLbl="node1" presStyleIdx="0" presStyleCnt="5" custLinFactNeighborX="3740" custLinFactNeighborY="-92923">
        <dgm:presLayoutVars>
          <dgm:chMax val="0"/>
          <dgm:chPref val="0"/>
          <dgm:bulletEnabled val="1"/>
        </dgm:presLayoutVars>
      </dgm:prSet>
      <dgm:spPr/>
    </dgm:pt>
    <dgm:pt modelId="{705DFC51-4C30-4A07-9F0C-6EB770961C6F}" type="pres">
      <dgm:prSet presAssocID="{6CFF1BD9-AE1F-4488-8B72-01186EADA6FF}" presName="parTxOnlySpace" presStyleCnt="0"/>
      <dgm:spPr/>
    </dgm:pt>
    <dgm:pt modelId="{919A589F-F74A-40C3-BE88-AB8730BCAB04}" type="pres">
      <dgm:prSet presAssocID="{12E26E22-71B0-4386-A84F-ABF2FF66A99F}" presName="parTxOnly" presStyleLbl="node1" presStyleIdx="1" presStyleCnt="5" custLinFactNeighborX="-29922" custLinFactNeighborY="-92923">
        <dgm:presLayoutVars>
          <dgm:chMax val="0"/>
          <dgm:chPref val="0"/>
          <dgm:bulletEnabled val="1"/>
        </dgm:presLayoutVars>
      </dgm:prSet>
      <dgm:spPr/>
    </dgm:pt>
    <dgm:pt modelId="{01C6BCDE-530E-4D03-9CF5-9AB36CDC1FE1}" type="pres">
      <dgm:prSet presAssocID="{E1826C46-15A2-4345-B986-53D05F21F155}" presName="parTxOnlySpace" presStyleCnt="0"/>
      <dgm:spPr/>
    </dgm:pt>
    <dgm:pt modelId="{268F2328-4548-422B-9C65-80797E16B241}" type="pres">
      <dgm:prSet presAssocID="{A8B05E70-CCF1-4080-8EEE-6873C9D4B630}" presName="parTxOnly" presStyleLbl="node1" presStyleIdx="2" presStyleCnt="5" custLinFactNeighborX="-3740" custLinFactNeighborY="-89824">
        <dgm:presLayoutVars>
          <dgm:chMax val="0"/>
          <dgm:chPref val="0"/>
          <dgm:bulletEnabled val="1"/>
        </dgm:presLayoutVars>
      </dgm:prSet>
      <dgm:spPr/>
    </dgm:pt>
    <dgm:pt modelId="{8CB78EC1-7B74-4B6E-94C6-5F808A049A1F}" type="pres">
      <dgm:prSet presAssocID="{B6438016-7365-4FC0-A372-D90585B4B6EE}" presName="parTxOnlySpace" presStyleCnt="0"/>
      <dgm:spPr/>
    </dgm:pt>
    <dgm:pt modelId="{BDD0B0F7-A87C-4B5B-A4C3-4E4BE6EB0FE4}" type="pres">
      <dgm:prSet presAssocID="{42147153-A6C2-4177-BA7D-2ACCC2C1B2F7}" presName="parTxOnly" presStyleLbl="node1" presStyleIdx="3" presStyleCnt="5" custLinFactX="-618" custLinFactNeighborX="-100000" custLinFactNeighborY="37424">
        <dgm:presLayoutVars>
          <dgm:chMax val="0"/>
          <dgm:chPref val="0"/>
          <dgm:bulletEnabled val="1"/>
        </dgm:presLayoutVars>
      </dgm:prSet>
      <dgm:spPr/>
    </dgm:pt>
    <dgm:pt modelId="{1BADD372-540B-42F9-B317-9D99595746F4}" type="pres">
      <dgm:prSet presAssocID="{0C6B132F-0347-46BA-86A4-3FAFB6676411}" presName="parTxOnlySpace" presStyleCnt="0"/>
      <dgm:spPr/>
    </dgm:pt>
    <dgm:pt modelId="{C63EA9C9-1F0C-443D-BCD4-785197B97ED3}" type="pres">
      <dgm:prSet presAssocID="{B21AB7E2-93D8-4FEE-A795-85D2E4D51758}" presName="parTxOnly" presStyleLbl="node1" presStyleIdx="4" presStyleCnt="5" custLinFactX="-409" custLinFactNeighborX="-100000" custLinFactNeighborY="-91119">
        <dgm:presLayoutVars>
          <dgm:chMax val="0"/>
          <dgm:chPref val="0"/>
          <dgm:bulletEnabled val="1"/>
        </dgm:presLayoutVars>
      </dgm:prSet>
      <dgm:spPr/>
    </dgm:pt>
  </dgm:ptLst>
  <dgm:cxnLst>
    <dgm:cxn modelId="{8255D415-40AC-4BD9-B56B-AA0E4D2F66BF}" srcId="{44156040-AF98-4F2C-9909-9F2439F6F588}" destId="{B21AB7E2-93D8-4FEE-A795-85D2E4D51758}" srcOrd="4" destOrd="0" parTransId="{CBD2DA4D-6169-45B2-90E1-7E130E7DF336}" sibTransId="{17EBE8CF-C63B-409B-BF09-5A43E1B8FDAD}"/>
    <dgm:cxn modelId="{BF4A375F-A05B-45C3-9731-23DBACB9FC02}" type="presOf" srcId="{12E26E22-71B0-4386-A84F-ABF2FF66A99F}" destId="{919A589F-F74A-40C3-BE88-AB8730BCAB04}" srcOrd="0" destOrd="0" presId="urn:microsoft.com/office/officeart/2005/8/layout/chevron1"/>
    <dgm:cxn modelId="{B0E2386F-A443-4201-8130-FB9CC25AA154}" srcId="{44156040-AF98-4F2C-9909-9F2439F6F588}" destId="{74020AF3-C700-4606-8917-C6A353D7963A}" srcOrd="0" destOrd="0" parTransId="{87D99D21-0B4A-4259-89FB-0E5941CB535C}" sibTransId="{6CFF1BD9-AE1F-4488-8B72-01186EADA6FF}"/>
    <dgm:cxn modelId="{BB4F9699-C9DE-46C4-A04B-CD52EF57D4C5}" type="presOf" srcId="{74020AF3-C700-4606-8917-C6A353D7963A}" destId="{881B8FEC-9D20-4669-BB2E-FA9CEA0BE5A9}" srcOrd="0" destOrd="0" presId="urn:microsoft.com/office/officeart/2005/8/layout/chevron1"/>
    <dgm:cxn modelId="{9E75EA9C-2122-47C1-897A-5BBDE8D78AC4}" type="presOf" srcId="{A8B05E70-CCF1-4080-8EEE-6873C9D4B630}" destId="{268F2328-4548-422B-9C65-80797E16B241}" srcOrd="0" destOrd="0" presId="urn:microsoft.com/office/officeart/2005/8/layout/chevron1"/>
    <dgm:cxn modelId="{816AEB9E-2319-40D6-B9BC-E405E2DEBD5B}" type="presOf" srcId="{B21AB7E2-93D8-4FEE-A795-85D2E4D51758}" destId="{C63EA9C9-1F0C-443D-BCD4-785197B97ED3}" srcOrd="0" destOrd="0" presId="urn:microsoft.com/office/officeart/2005/8/layout/chevron1"/>
    <dgm:cxn modelId="{937639B3-2352-48E4-A96B-F63DF2119D92}" srcId="{44156040-AF98-4F2C-9909-9F2439F6F588}" destId="{12E26E22-71B0-4386-A84F-ABF2FF66A99F}" srcOrd="1" destOrd="0" parTransId="{3A6CB3CB-0F71-4CA8-93AA-0E3E3D59D313}" sibTransId="{E1826C46-15A2-4345-B986-53D05F21F155}"/>
    <dgm:cxn modelId="{37A858B6-D71C-4E86-A467-E8D17167DE19}" type="presOf" srcId="{42147153-A6C2-4177-BA7D-2ACCC2C1B2F7}" destId="{BDD0B0F7-A87C-4B5B-A4C3-4E4BE6EB0FE4}" srcOrd="0" destOrd="0" presId="urn:microsoft.com/office/officeart/2005/8/layout/chevron1"/>
    <dgm:cxn modelId="{777DC3C6-D336-4C94-A624-E5582A07ECAA}" srcId="{44156040-AF98-4F2C-9909-9F2439F6F588}" destId="{42147153-A6C2-4177-BA7D-2ACCC2C1B2F7}" srcOrd="3" destOrd="0" parTransId="{C6F68745-4C20-4204-96A6-585691399C14}" sibTransId="{0C6B132F-0347-46BA-86A4-3FAFB6676411}"/>
    <dgm:cxn modelId="{B8B909D0-D4F6-48D4-81DA-A58F34AE3646}" srcId="{44156040-AF98-4F2C-9909-9F2439F6F588}" destId="{A8B05E70-CCF1-4080-8EEE-6873C9D4B630}" srcOrd="2" destOrd="0" parTransId="{11D1F3D3-0002-4131-9F84-22FBF8692DA9}" sibTransId="{B6438016-7365-4FC0-A372-D90585B4B6EE}"/>
    <dgm:cxn modelId="{383A5CFE-2D64-4002-A7C0-1E621409BFD6}" type="presOf" srcId="{44156040-AF98-4F2C-9909-9F2439F6F588}" destId="{1C61A9A2-33F2-469B-8AC4-A104A5A98D78}" srcOrd="0" destOrd="0" presId="urn:microsoft.com/office/officeart/2005/8/layout/chevron1"/>
    <dgm:cxn modelId="{EDA037DE-3D60-46A9-9DDB-074A05981F8D}" type="presParOf" srcId="{1C61A9A2-33F2-469B-8AC4-A104A5A98D78}" destId="{881B8FEC-9D20-4669-BB2E-FA9CEA0BE5A9}" srcOrd="0" destOrd="0" presId="urn:microsoft.com/office/officeart/2005/8/layout/chevron1"/>
    <dgm:cxn modelId="{8F2A48B2-4519-4F7D-931D-1EB2DDCF4663}" type="presParOf" srcId="{1C61A9A2-33F2-469B-8AC4-A104A5A98D78}" destId="{705DFC51-4C30-4A07-9F0C-6EB770961C6F}" srcOrd="1" destOrd="0" presId="urn:microsoft.com/office/officeart/2005/8/layout/chevron1"/>
    <dgm:cxn modelId="{A8C49188-74D0-46A6-A671-569711775D6B}" type="presParOf" srcId="{1C61A9A2-33F2-469B-8AC4-A104A5A98D78}" destId="{919A589F-F74A-40C3-BE88-AB8730BCAB04}" srcOrd="2" destOrd="0" presId="urn:microsoft.com/office/officeart/2005/8/layout/chevron1"/>
    <dgm:cxn modelId="{DF828B00-7F32-4A0D-9D43-9FD5AE3C854B}" type="presParOf" srcId="{1C61A9A2-33F2-469B-8AC4-A104A5A98D78}" destId="{01C6BCDE-530E-4D03-9CF5-9AB36CDC1FE1}" srcOrd="3" destOrd="0" presId="urn:microsoft.com/office/officeart/2005/8/layout/chevron1"/>
    <dgm:cxn modelId="{2FC0E474-8734-4209-BD6D-C297DEE76CB4}" type="presParOf" srcId="{1C61A9A2-33F2-469B-8AC4-A104A5A98D78}" destId="{268F2328-4548-422B-9C65-80797E16B241}" srcOrd="4" destOrd="0" presId="urn:microsoft.com/office/officeart/2005/8/layout/chevron1"/>
    <dgm:cxn modelId="{30A10B48-C159-4CE5-AFE2-9908BF17AD25}" type="presParOf" srcId="{1C61A9A2-33F2-469B-8AC4-A104A5A98D78}" destId="{8CB78EC1-7B74-4B6E-94C6-5F808A049A1F}" srcOrd="5" destOrd="0" presId="urn:microsoft.com/office/officeart/2005/8/layout/chevron1"/>
    <dgm:cxn modelId="{3065F5B9-06B1-4353-A251-703F2693DE95}" type="presParOf" srcId="{1C61A9A2-33F2-469B-8AC4-A104A5A98D78}" destId="{BDD0B0F7-A87C-4B5B-A4C3-4E4BE6EB0FE4}" srcOrd="6" destOrd="0" presId="urn:microsoft.com/office/officeart/2005/8/layout/chevron1"/>
    <dgm:cxn modelId="{C3537B0F-5415-4E3B-8AB5-9A6F4FD157F3}" type="presParOf" srcId="{1C61A9A2-33F2-469B-8AC4-A104A5A98D78}" destId="{1BADD372-540B-42F9-B317-9D99595746F4}" srcOrd="7" destOrd="0" presId="urn:microsoft.com/office/officeart/2005/8/layout/chevron1"/>
    <dgm:cxn modelId="{EDC050C3-1761-48F5-B23B-D463F1298FCF}" type="presParOf" srcId="{1C61A9A2-33F2-469B-8AC4-A104A5A98D78}" destId="{C63EA9C9-1F0C-443D-BCD4-785197B97ED3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7BED11-EF1E-405E-977A-FF7F605084BE}">
      <dsp:nvSpPr>
        <dsp:cNvPr id="0" name=""/>
        <dsp:cNvSpPr/>
      </dsp:nvSpPr>
      <dsp:spPr>
        <a:xfrm>
          <a:off x="92919" y="49471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B315478-DE28-4350-829C-2864F2BF670E}">
      <dsp:nvSpPr>
        <dsp:cNvPr id="0" name=""/>
        <dsp:cNvSpPr/>
      </dsp:nvSpPr>
      <dsp:spPr>
        <a:xfrm>
          <a:off x="373461" y="775261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8AA114-355E-4CD0-B690-FBF14A5CD5A2}">
      <dsp:nvSpPr>
        <dsp:cNvPr id="0" name=""/>
        <dsp:cNvSpPr/>
      </dsp:nvSpPr>
      <dsp:spPr>
        <a:xfrm>
          <a:off x="1476270" y="318525"/>
          <a:ext cx="3626605" cy="168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kern="1200"/>
            <a:t>Výzva je zaměřena na financování obnovy obydlí na území České republiky, které bylo postiženo povodní, vzniklou v důsledku extrémních srážek, ve dnech 13. 9. 2024 – 18. 9. 2024.</a:t>
          </a:r>
          <a:endParaRPr lang="en-US" sz="1300" kern="1200"/>
        </a:p>
      </dsp:txBody>
      <dsp:txXfrm>
        <a:off x="1476270" y="318525"/>
        <a:ext cx="3626605" cy="1688302"/>
      </dsp:txXfrm>
    </dsp:sp>
    <dsp:sp modelId="{8780A706-F78A-4270-86E2-E3B349469078}">
      <dsp:nvSpPr>
        <dsp:cNvPr id="0" name=""/>
        <dsp:cNvSpPr/>
      </dsp:nvSpPr>
      <dsp:spPr>
        <a:xfrm>
          <a:off x="5651555" y="49471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1CEE5B-5387-43A3-9AA9-A26A46C10BE8}">
      <dsp:nvSpPr>
        <dsp:cNvPr id="0" name=""/>
        <dsp:cNvSpPr/>
      </dsp:nvSpPr>
      <dsp:spPr>
        <a:xfrm>
          <a:off x="5932105" y="801784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D6BEF1-FC50-49DA-BB8A-1DD2C7C997EB}">
      <dsp:nvSpPr>
        <dsp:cNvPr id="0" name=""/>
        <dsp:cNvSpPr/>
      </dsp:nvSpPr>
      <dsp:spPr>
        <a:xfrm>
          <a:off x="7273737" y="49471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kern="1200"/>
            <a:t>Poskytovatel podpory: </a:t>
          </a:r>
          <a:r>
            <a:rPr lang="cs-CZ" sz="1300" b="1" kern="1200"/>
            <a:t>Státní fond podpory investic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b="0" kern="1200"/>
            <a:t>Konzultace a administrace: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b="1" kern="1200"/>
            <a:t>Centrum pro regionální rozvoj České republiky</a:t>
          </a:r>
          <a:endParaRPr lang="en-US" sz="1300" b="1" kern="1200"/>
        </a:p>
      </dsp:txBody>
      <dsp:txXfrm>
        <a:off x="7273737" y="494719"/>
        <a:ext cx="3148942" cy="1335915"/>
      </dsp:txXfrm>
    </dsp:sp>
    <dsp:sp modelId="{0409856C-3E11-45E5-9AF4-C42F235506B1}">
      <dsp:nvSpPr>
        <dsp:cNvPr id="0" name=""/>
        <dsp:cNvSpPr/>
      </dsp:nvSpPr>
      <dsp:spPr>
        <a:xfrm>
          <a:off x="92919" y="2756727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495EDCF-5315-423E-B82E-FE69124F7EFD}">
      <dsp:nvSpPr>
        <dsp:cNvPr id="0" name=""/>
        <dsp:cNvSpPr/>
      </dsp:nvSpPr>
      <dsp:spPr>
        <a:xfrm>
          <a:off x="398914" y="306379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DD6896A-5B29-42D3-A1E8-DF3E9E7E5A52}">
      <dsp:nvSpPr>
        <dsp:cNvPr id="0" name=""/>
        <dsp:cNvSpPr/>
      </dsp:nvSpPr>
      <dsp:spPr>
        <a:xfrm>
          <a:off x="1715102" y="275672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kern="1200"/>
            <a:t>Alokace výzvy (předpokládaná):    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b="1" kern="1200"/>
            <a:t>3 500 000 000 Kč</a:t>
          </a:r>
          <a:endParaRPr lang="en-US" sz="1300" b="1" kern="1200"/>
        </a:p>
      </dsp:txBody>
      <dsp:txXfrm>
        <a:off x="1715102" y="2756727"/>
        <a:ext cx="3148942" cy="1335915"/>
      </dsp:txXfrm>
    </dsp:sp>
    <dsp:sp modelId="{E6DBE7F8-CB78-455B-88AD-09F119C6D35B}">
      <dsp:nvSpPr>
        <dsp:cNvPr id="0" name=""/>
        <dsp:cNvSpPr/>
      </dsp:nvSpPr>
      <dsp:spPr>
        <a:xfrm>
          <a:off x="5412723" y="2756727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659EFD1-589D-4571-8B54-6CC9DA161DCA}">
      <dsp:nvSpPr>
        <dsp:cNvPr id="0" name=""/>
        <dsp:cNvSpPr/>
      </dsp:nvSpPr>
      <dsp:spPr>
        <a:xfrm>
          <a:off x="5693266" y="2986370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7256FD-AFCB-4E3E-BE9A-49D620A08D8E}">
      <dsp:nvSpPr>
        <dsp:cNvPr id="0" name=""/>
        <dsp:cNvSpPr/>
      </dsp:nvSpPr>
      <dsp:spPr>
        <a:xfrm>
          <a:off x="7034906" y="2756727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300" kern="1200"/>
            <a:t>Podpora poskytována formou dotace, úvěru nebo kombinace dotace s úvěrem </a:t>
          </a:r>
          <a:endParaRPr lang="en-US" sz="1300" kern="1200"/>
        </a:p>
      </dsp:txBody>
      <dsp:txXfrm>
        <a:off x="7034906" y="2756727"/>
        <a:ext cx="3148942" cy="13359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46DC2F-81A7-489A-8A0B-C74AEFEC00BD}">
      <dsp:nvSpPr>
        <dsp:cNvPr id="0" name=""/>
        <dsp:cNvSpPr/>
      </dsp:nvSpPr>
      <dsp:spPr>
        <a:xfrm>
          <a:off x="2478" y="649"/>
          <a:ext cx="6708595" cy="19690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700" kern="1200"/>
            <a:t>Náklady související se škodou na obydlí způsobenou povodní</a:t>
          </a:r>
        </a:p>
      </dsp:txBody>
      <dsp:txXfrm>
        <a:off x="60150" y="58321"/>
        <a:ext cx="6593251" cy="1853732"/>
      </dsp:txXfrm>
    </dsp:sp>
    <dsp:sp modelId="{4ABB6C6D-EF1A-4317-87B3-6F47E5346360}">
      <dsp:nvSpPr>
        <dsp:cNvPr id="0" name=""/>
        <dsp:cNvSpPr/>
      </dsp:nvSpPr>
      <dsp:spPr>
        <a:xfrm>
          <a:off x="2478" y="2149445"/>
          <a:ext cx="3219095" cy="1969076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/>
            <a:t>Náklady na pracování </a:t>
          </a:r>
          <a:r>
            <a:rPr lang="cs-CZ" sz="1900" b="1" kern="1200"/>
            <a:t>znaleckého posudku </a:t>
          </a:r>
          <a:r>
            <a:rPr lang="cs-CZ" sz="1900" kern="1200"/>
            <a:t>pro určení výše škody na obydlí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/>
            <a:t>(max. 9 000 Kč na jeden posudek)</a:t>
          </a:r>
        </a:p>
      </dsp:txBody>
      <dsp:txXfrm>
        <a:off x="60150" y="2207117"/>
        <a:ext cx="3103751" cy="1853732"/>
      </dsp:txXfrm>
    </dsp:sp>
    <dsp:sp modelId="{8B8DCDA1-6222-4B73-8B25-7E0379EE57CF}">
      <dsp:nvSpPr>
        <dsp:cNvPr id="0" name=""/>
        <dsp:cNvSpPr/>
      </dsp:nvSpPr>
      <dsp:spPr>
        <a:xfrm>
          <a:off x="3491978" y="2149445"/>
          <a:ext cx="3219095" cy="1969076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/>
        <a:scene3d>
          <a:camera prst="orthographicFront"/>
          <a:lightRig rig="fla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/>
            <a:t>Náklady na zpracování nové </a:t>
          </a:r>
          <a:r>
            <a:rPr lang="cs-CZ" sz="1900" b="1" kern="1200"/>
            <a:t>projektové dokumentace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/>
            <a:t>(max. 25 000 Kč na jednu projektovou dokumentaci)</a:t>
          </a:r>
        </a:p>
      </dsp:txBody>
      <dsp:txXfrm>
        <a:off x="3549650" y="2207117"/>
        <a:ext cx="3103751" cy="18537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ADC9C-32E3-4744-B89A-988170859F0B}">
      <dsp:nvSpPr>
        <dsp:cNvPr id="0" name=""/>
        <dsp:cNvSpPr/>
      </dsp:nvSpPr>
      <dsp:spPr>
        <a:xfrm>
          <a:off x="456604" y="2322"/>
          <a:ext cx="2524497" cy="1514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>
              <a:latin typeface="Aptos Display" panose="02110004020202020204"/>
            </a:rPr>
            <a:t>Oprava obydlí do stavu k užívání</a:t>
          </a:r>
          <a:endParaRPr lang="cs-CZ" sz="1900" kern="1200"/>
        </a:p>
      </dsp:txBody>
      <dsp:txXfrm>
        <a:off x="456604" y="2322"/>
        <a:ext cx="2524497" cy="1514698"/>
      </dsp:txXfrm>
    </dsp:sp>
    <dsp:sp modelId="{11558A63-B5CB-4E7F-A2F2-8894181347CC}">
      <dsp:nvSpPr>
        <dsp:cNvPr id="0" name=""/>
        <dsp:cNvSpPr/>
      </dsp:nvSpPr>
      <dsp:spPr>
        <a:xfrm>
          <a:off x="3233551" y="2322"/>
          <a:ext cx="2524497" cy="1514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>
              <a:latin typeface="Aptos Display" panose="02110004020202020204"/>
            </a:rPr>
            <a:t>Nová výstavba na stávajícím nebo novém pozemku </a:t>
          </a:r>
          <a:br>
            <a:rPr lang="cs-CZ" sz="1900" kern="1200">
              <a:latin typeface="Aptos Display" panose="02110004020202020204"/>
            </a:rPr>
          </a:br>
          <a:r>
            <a:rPr lang="cs-CZ" sz="1900" kern="1200">
              <a:latin typeface="Aptos Display" panose="02110004020202020204"/>
            </a:rPr>
            <a:t>(pouze v případě zániku obydlí)</a:t>
          </a:r>
          <a:endParaRPr lang="cs-CZ" sz="1900" kern="1200"/>
        </a:p>
      </dsp:txBody>
      <dsp:txXfrm>
        <a:off x="3233551" y="2322"/>
        <a:ext cx="2524497" cy="1514698"/>
      </dsp:txXfrm>
    </dsp:sp>
    <dsp:sp modelId="{C9022789-A764-45B2-AFB5-4C947386B14E}">
      <dsp:nvSpPr>
        <dsp:cNvPr id="0" name=""/>
        <dsp:cNvSpPr/>
      </dsp:nvSpPr>
      <dsp:spPr>
        <a:xfrm>
          <a:off x="6010498" y="2322"/>
          <a:ext cx="2524497" cy="1514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>
              <a:latin typeface="Aptos Display" panose="02110004020202020204"/>
            </a:rPr>
            <a:t>Nákup nového obydlí koupí nebo v dražbě (pouze v případě zániku obydlí)</a:t>
          </a:r>
          <a:endParaRPr lang="cs-CZ" sz="1900" kern="1200"/>
        </a:p>
      </dsp:txBody>
      <dsp:txXfrm>
        <a:off x="6010498" y="2322"/>
        <a:ext cx="2524497" cy="1514698"/>
      </dsp:txXfrm>
    </dsp:sp>
    <dsp:sp modelId="{88DB81CA-01F1-4AA2-8564-C73399EF39B0}">
      <dsp:nvSpPr>
        <dsp:cNvPr id="0" name=""/>
        <dsp:cNvSpPr/>
      </dsp:nvSpPr>
      <dsp:spPr>
        <a:xfrm>
          <a:off x="1845078" y="1769470"/>
          <a:ext cx="2524497" cy="1514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>
              <a:latin typeface="Aptos Display" panose="02110004020202020204"/>
            </a:rPr>
            <a:t>Obnova rozestavěného obydlí </a:t>
          </a:r>
          <a:br>
            <a:rPr lang="cs-CZ" sz="1900" kern="1200">
              <a:latin typeface="Aptos Display" panose="02110004020202020204"/>
            </a:rPr>
          </a:br>
          <a:r>
            <a:rPr lang="cs-CZ" sz="1900" kern="1200">
              <a:latin typeface="Aptos Display" panose="02110004020202020204"/>
            </a:rPr>
            <a:t>(do stavu před povodní)</a:t>
          </a:r>
          <a:endParaRPr lang="cs-CZ" sz="1900" kern="1200"/>
        </a:p>
      </dsp:txBody>
      <dsp:txXfrm>
        <a:off x="1845078" y="1769470"/>
        <a:ext cx="2524497" cy="1514698"/>
      </dsp:txXfrm>
    </dsp:sp>
    <dsp:sp modelId="{0C5C60B7-2549-4F94-A037-8910F9E3600F}">
      <dsp:nvSpPr>
        <dsp:cNvPr id="0" name=""/>
        <dsp:cNvSpPr/>
      </dsp:nvSpPr>
      <dsp:spPr>
        <a:xfrm>
          <a:off x="4622024" y="1769470"/>
          <a:ext cx="2524497" cy="1514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kern="1200">
              <a:latin typeface="Aptos Display" panose="02110004020202020204"/>
            </a:rPr>
            <a:t>Částečná nebo úplná demolice</a:t>
          </a:r>
          <a:endParaRPr lang="cs-CZ" sz="1900" kern="1200"/>
        </a:p>
      </dsp:txBody>
      <dsp:txXfrm>
        <a:off x="4622024" y="1769470"/>
        <a:ext cx="2524497" cy="15146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3934B-9643-47E2-8554-894148299E61}">
      <dsp:nvSpPr>
        <dsp:cNvPr id="0" name=""/>
        <dsp:cNvSpPr/>
      </dsp:nvSpPr>
      <dsp:spPr>
        <a:xfrm>
          <a:off x="4399118" y="1957444"/>
          <a:ext cx="2431829" cy="21368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>
              <a:latin typeface="Aptos Display" panose="02110004020202020204"/>
            </a:rPr>
            <a:t>Podporovaná obydlí</a:t>
          </a:r>
          <a:endParaRPr lang="cs-CZ" sz="2000" b="1" kern="1200"/>
        </a:p>
      </dsp:txBody>
      <dsp:txXfrm>
        <a:off x="4503429" y="2061755"/>
        <a:ext cx="2223207" cy="1928201"/>
      </dsp:txXfrm>
    </dsp:sp>
    <dsp:sp modelId="{B4DFBD64-792B-481D-A4BD-C868D5181FEB}">
      <dsp:nvSpPr>
        <dsp:cNvPr id="0" name=""/>
        <dsp:cNvSpPr/>
      </dsp:nvSpPr>
      <dsp:spPr>
        <a:xfrm rot="16241571">
          <a:off x="5278357" y="1603595"/>
          <a:ext cx="7077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07749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E85DF0-61D4-4009-B05C-E620E5E0BE5D}">
      <dsp:nvSpPr>
        <dsp:cNvPr id="0" name=""/>
        <dsp:cNvSpPr/>
      </dsp:nvSpPr>
      <dsp:spPr>
        <a:xfrm>
          <a:off x="4072237" y="-85783"/>
          <a:ext cx="3144699" cy="13355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i="0" kern="1200"/>
            <a:t>Nemovitá věc, jejíž součástí je alespoň jeden byt, která byla postižena povodní</a:t>
          </a:r>
          <a:br>
            <a:rPr lang="cs-CZ" sz="1600" b="0" kern="1200">
              <a:latin typeface="Aptos Display" panose="02110004020202020204"/>
            </a:rPr>
          </a:br>
          <a:r>
            <a:rPr lang="cs-CZ" sz="1600" b="0" kern="1200">
              <a:latin typeface="Aptos Display" panose="02110004020202020204"/>
            </a:rPr>
            <a:t>= dům / byt / bytový dům</a:t>
          </a:r>
          <a:endParaRPr lang="cs-CZ" sz="1600" b="0" kern="1200"/>
        </a:p>
      </dsp:txBody>
      <dsp:txXfrm>
        <a:off x="4137432" y="-20588"/>
        <a:ext cx="3014309" cy="1205140"/>
      </dsp:txXfrm>
    </dsp:sp>
    <dsp:sp modelId="{43B1727F-983D-42E7-9C23-DF874520A6D8}">
      <dsp:nvSpPr>
        <dsp:cNvPr id="0" name=""/>
        <dsp:cNvSpPr/>
      </dsp:nvSpPr>
      <dsp:spPr>
        <a:xfrm rot="1007389">
          <a:off x="6787190" y="3689233"/>
          <a:ext cx="205293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52933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835673-12E4-4FDC-BBFE-FF2D01D511C5}">
      <dsp:nvSpPr>
        <dsp:cNvPr id="0" name=""/>
        <dsp:cNvSpPr/>
      </dsp:nvSpPr>
      <dsp:spPr>
        <a:xfrm>
          <a:off x="8796366" y="3336069"/>
          <a:ext cx="2243302" cy="1976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i="0" kern="1200"/>
            <a:t>Rozestavěné obydlí, kterým je rozestavěná stavba pro bydlení, která byla postižena povodní</a:t>
          </a:r>
          <a:endParaRPr lang="cs-CZ" sz="1600" b="0" kern="1200"/>
        </a:p>
      </dsp:txBody>
      <dsp:txXfrm>
        <a:off x="8892836" y="3432539"/>
        <a:ext cx="2050362" cy="1783260"/>
      </dsp:txXfrm>
    </dsp:sp>
    <dsp:sp modelId="{58EED1C0-37A3-4FAF-9039-68511B263AB0}">
      <dsp:nvSpPr>
        <dsp:cNvPr id="0" name=""/>
        <dsp:cNvSpPr/>
      </dsp:nvSpPr>
      <dsp:spPr>
        <a:xfrm rot="9776045">
          <a:off x="2932179" y="3619226"/>
          <a:ext cx="14999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99961" y="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8AE21F-D28E-4BC7-A40A-B87FD56B5759}">
      <dsp:nvSpPr>
        <dsp:cNvPr id="0" name=""/>
        <dsp:cNvSpPr/>
      </dsp:nvSpPr>
      <dsp:spPr>
        <a:xfrm>
          <a:off x="257657" y="3111784"/>
          <a:ext cx="2707545" cy="22862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0" i="0" kern="1200"/>
            <a:t>Stavba pro individuální rekreaci, která byla postižena povodní, pokud v ní měl klient místo trvalého pobytu</a:t>
          </a:r>
          <a:endParaRPr lang="cs-CZ" sz="1600" b="0" i="1" kern="1200"/>
        </a:p>
      </dsp:txBody>
      <dsp:txXfrm>
        <a:off x="369263" y="3223390"/>
        <a:ext cx="2484333" cy="20630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1B8FEC-9D20-4669-BB2E-FA9CEA0BE5A9}">
      <dsp:nvSpPr>
        <dsp:cNvPr id="0" name=""/>
        <dsp:cNvSpPr/>
      </dsp:nvSpPr>
      <dsp:spPr>
        <a:xfrm>
          <a:off x="11749" y="708314"/>
          <a:ext cx="2415793" cy="966317"/>
        </a:xfrm>
        <a:prstGeom prst="chevron">
          <a:avLst/>
        </a:prstGeom>
        <a:solidFill>
          <a:schemeClr val="accent6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rtlCol="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200" kern="1200" noProof="0">
              <a:latin typeface="Aptos Display" panose="02110004020202020204"/>
            </a:rPr>
            <a:t>Podání Žádosti</a:t>
          </a:r>
          <a:r>
            <a:rPr lang="cs-CZ" sz="1200" kern="1200" noProof="0"/>
            <a:t> o poskytnutí podpory</a:t>
          </a:r>
        </a:p>
      </dsp:txBody>
      <dsp:txXfrm>
        <a:off x="494908" y="708314"/>
        <a:ext cx="1449476" cy="966317"/>
      </dsp:txXfrm>
    </dsp:sp>
    <dsp:sp modelId="{919A589F-F74A-40C3-BE88-AB8730BCAB04}">
      <dsp:nvSpPr>
        <dsp:cNvPr id="0" name=""/>
        <dsp:cNvSpPr/>
      </dsp:nvSpPr>
      <dsp:spPr>
        <a:xfrm>
          <a:off x="2104643" y="708314"/>
          <a:ext cx="2415793" cy="966317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rtlCol="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200" kern="1200" noProof="0"/>
            <a:t>Předběžné schválení žádosti</a:t>
          </a:r>
        </a:p>
      </dsp:txBody>
      <dsp:txXfrm>
        <a:off x="2587802" y="708314"/>
        <a:ext cx="1449476" cy="966317"/>
      </dsp:txXfrm>
    </dsp:sp>
    <dsp:sp modelId="{268F2328-4548-422B-9C65-80797E16B241}">
      <dsp:nvSpPr>
        <dsp:cNvPr id="0" name=""/>
        <dsp:cNvSpPr/>
      </dsp:nvSpPr>
      <dsp:spPr>
        <a:xfrm>
          <a:off x="4342108" y="738260"/>
          <a:ext cx="2415793" cy="966317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rtlCol="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200" kern="1200" noProof="0"/>
            <a:t>Zaslání Oznámení o předběžném vyhodnocení žádosti o poskytnutí podpory</a:t>
          </a:r>
        </a:p>
      </dsp:txBody>
      <dsp:txXfrm>
        <a:off x="4825267" y="738260"/>
        <a:ext cx="1449476" cy="966317"/>
      </dsp:txXfrm>
    </dsp:sp>
    <dsp:sp modelId="{BDD0B0F7-A87C-4B5B-A4C3-4E4BE6EB0FE4}">
      <dsp:nvSpPr>
        <dsp:cNvPr id="0" name=""/>
        <dsp:cNvSpPr/>
      </dsp:nvSpPr>
      <dsp:spPr>
        <a:xfrm>
          <a:off x="6268848" y="1967879"/>
          <a:ext cx="2415793" cy="966317"/>
        </a:xfrm>
        <a:prstGeom prst="chevron">
          <a:avLst/>
        </a:prstGeom>
        <a:solidFill>
          <a:schemeClr val="accent6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rtlCol="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200" kern="1200" noProof="0"/>
            <a:t>Doplnění požadovaných podkladů</a:t>
          </a:r>
        </a:p>
      </dsp:txBody>
      <dsp:txXfrm>
        <a:off x="6752007" y="1967879"/>
        <a:ext cx="1449476" cy="966317"/>
      </dsp:txXfrm>
    </dsp:sp>
    <dsp:sp modelId="{C63EA9C9-1F0C-443D-BCD4-785197B97ED3}">
      <dsp:nvSpPr>
        <dsp:cNvPr id="0" name=""/>
        <dsp:cNvSpPr/>
      </dsp:nvSpPr>
      <dsp:spPr>
        <a:xfrm>
          <a:off x="8448111" y="725746"/>
          <a:ext cx="2415793" cy="966317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200" kern="1200"/>
            <a:t>Uzavření Smlouvy o poskytnutí podpory / v případě úvěru: Smluvní dokumentace k zajištění úvěru</a:t>
          </a:r>
        </a:p>
      </dsp:txBody>
      <dsp:txXfrm>
        <a:off x="8931270" y="725746"/>
        <a:ext cx="1449476" cy="9663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2E11E-925F-438A-A053-F4045091F770}" type="datetimeFigureOut">
              <a:rPr lang="cs-CZ" smtClean="0"/>
              <a:t>24.01.2025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31380-659A-4D6B-89B5-F75F5FFA5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25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64FB75-D87A-C162-7717-D254CEC746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8267F69-6B65-1C82-AF87-CC048CCD63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AF2612-9C7D-3247-A534-0DC388AD7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DD33AF-FB42-DB6D-80D5-AA995FC9A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48243B-54FD-C40D-AEED-48B4FC5E8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066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19675E-16CF-D3BD-5C67-719BCC66E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E7C621-6E02-A995-52F5-812C374E8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FD613E-6BB9-1669-AF7A-B32E07C9D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78B679-F6F6-EB68-8568-3D11E5020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D3EDD9-A061-84BA-0B0F-26F66CE38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9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F51068-9CC0-A314-1EBD-41CC64FAD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EE1EE0-5004-5B0E-6790-26C47B3F8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7DB090-317A-8B1F-A700-DA6D8E775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C55028-9889-7D95-0348-649394025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127D00-FFF6-94BD-9287-E56E4AB83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877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647F89-6AF7-F98F-0055-52F0EEB52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362067-6728-356F-B4B1-95586749CF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2BDD618-243C-507E-1B6D-69EC2871E6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464CA5D-5A86-888B-119C-26EF1D616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AD12B64-D3B5-E103-6C82-0084941E9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6CDFE7D-83AA-6EFC-1799-4634FE59B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423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4CEDFD-00F4-B3F9-53BB-1BBD919A5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B733D76-9F2C-610D-21F4-DA9704ACE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4181D42-7E55-C2F2-F4A2-37D7376FFC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A09CABC-49F6-C964-F026-104E6D2CC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34FA9C5-F660-8879-FA53-F44B264BE4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245C1D-4571-B32E-6310-ADB8D303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F69E339-7A2C-8799-01AD-573895C2D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1107F99-E541-CE08-8E4A-2DD74BF68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196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A0B629-BB55-F2EF-091B-485C2663C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B6B9D4F-0CA5-93AF-F289-D2C105996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518715C-42F0-C8C0-6624-01A77F3DE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2788E17-9ACD-EBD9-7357-97930DA25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83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2C8DA27-581F-CE16-18EB-EE74744B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0F7B2BB-00CC-FFFF-DCD6-68CDAF162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69E1488-7133-058E-89B5-F8A6EAE7A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91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A310E4-92F7-2B5D-E106-4D6BA615E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D56FF98-A013-2572-C99E-BF126EB6BB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5358F81-6020-5549-ED9C-C3F55F201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59806F1-F4A9-3F03-3BB8-FEEA93F0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5FE262B-6AD7-9693-6C89-D6089A5B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411E5B5-708E-84C0-0E39-7D669DF49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047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071578-440D-59AE-0542-3A085E14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ECA9EF0-F5BA-E484-876B-E4080CFA41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3CEA1DA-AC12-45F0-05A1-81AF248E50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EA5F97F-2CB7-F2B6-0F82-BEC8EDFAF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80DFE05-41DF-436F-0BE8-5B0BC4C8B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CF8206F-C31E-BFD6-154E-4EFC3EFF8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574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A2EE60-C3E4-30A0-4950-60F6FE539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9139384-7A82-F146-9D7F-AFE358621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A38998-92DD-27E9-6E27-F20FC5658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4FDCEA2-615D-BAD9-A475-878AFD6D7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AF378C-DEC5-9C81-AAAD-D1BF0DFC8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110BDDD-10B9-E9BA-8B96-C9370B09EF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91D9DB8-7276-31B7-3D48-358110E51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57695A-8A16-46CE-8167-0ADCB360E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204A99-C606-832A-BEAE-EC1579C61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E0A466-0B5D-66C4-D39B-3A71820F5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284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0825197-5670-017C-F1DE-B568DBE5D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CEBCB34-B886-2E97-0395-F691EAA7E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C7A252-6C31-6752-D1E8-83E2C8E3C5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BDDF98-C922-483F-97E9-3E76B0201B42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E00C75-7203-5184-E1B8-47BB04E4B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5C1D29-D0C0-31AA-36C3-C53B6021CB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8B3671-A306-4A69-8480-FA9BE83924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12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hyperlink" Target="https://chciidentitu.gov.cz/" TargetMode="External"/><Relationship Id="rId7" Type="http://schemas.openxmlformats.org/officeDocument/2006/relationships/diagramQuickStyle" Target="../diagrams/quickStyle5.xml"/><Relationship Id="rId2" Type="http://schemas.openxmlformats.org/officeDocument/2006/relationships/hyperlink" Target="https://portal.sfpi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hyperlink" Target="https://info.identitaobcana.cz/" TargetMode="External"/><Relationship Id="rId9" Type="http://schemas.microsoft.com/office/2007/relationships/diagramDrawing" Target="../diagrams/drawing5.xml"/></Relationships>
</file>

<file path=ppt/slides/_rels/slide12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C_D02A870D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mailto:kacor@masjesenicko.cz" TargetMode="External"/><Relationship Id="rId13" Type="http://schemas.openxmlformats.org/officeDocument/2006/relationships/image" Target="../media/image23.svg"/><Relationship Id="rId18" Type="http://schemas.openxmlformats.org/officeDocument/2006/relationships/image" Target="../media/image28.png"/><Relationship Id="rId3" Type="http://schemas.openxmlformats.org/officeDocument/2006/relationships/hyperlink" Target="https://sfpi.cz/zivel-3/" TargetMode="External"/><Relationship Id="rId7" Type="http://schemas.openxmlformats.org/officeDocument/2006/relationships/hyperlink" Target="mailto:vlachopulos@masjesenicko.cz" TargetMode="External"/><Relationship Id="rId12" Type="http://schemas.openxmlformats.org/officeDocument/2006/relationships/image" Target="../media/image22.png"/><Relationship Id="rId17" Type="http://schemas.openxmlformats.org/officeDocument/2006/relationships/image" Target="../media/image27.sv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png"/><Relationship Id="rId1" Type="http://schemas.openxmlformats.org/officeDocument/2006/relationships/themeOverride" Target="../theme/themeOverride3.xml"/><Relationship Id="rId6" Type="http://schemas.openxmlformats.org/officeDocument/2006/relationships/hyperlink" Target="mailto:hrubesova@hornipomoravi.eu" TargetMode="External"/><Relationship Id="rId11" Type="http://schemas.openxmlformats.org/officeDocument/2006/relationships/hyperlink" Target="mailto:Obnovabydleni@crr.cz" TargetMode="External"/><Relationship Id="rId5" Type="http://schemas.openxmlformats.org/officeDocument/2006/relationships/hyperlink" Target="mailto:buricova@hornipomoravi.eu" TargetMode="External"/><Relationship Id="rId15" Type="http://schemas.openxmlformats.org/officeDocument/2006/relationships/image" Target="../media/image25.svg"/><Relationship Id="rId10" Type="http://schemas.openxmlformats.org/officeDocument/2006/relationships/hyperlink" Target="mailto:nagy@masjesenicko.cz" TargetMode="External"/><Relationship Id="rId4" Type="http://schemas.openxmlformats.org/officeDocument/2006/relationships/hyperlink" Target="mailto:obnovabydleni@crr.cz" TargetMode="External"/><Relationship Id="rId9" Type="http://schemas.openxmlformats.org/officeDocument/2006/relationships/hyperlink" Target="mailto:baslerova@masjesenicko.cz" TargetMode="External"/><Relationship Id="rId1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10" Type="http://schemas.openxmlformats.org/officeDocument/2006/relationships/image" Target="../media/image35.tiff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A499AC2-9561-FD07-77F3-66BF19A011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cs-CZ" sz="5400"/>
              <a:t>ŽIVEL 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27A48F4-5C84-EC62-1291-91F9443C1F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cs-CZ"/>
              <a:t>Představení výzvy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9322211-CF79-CF99-C62F-52C4D2359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4" r="1652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6" name="Obrázek 5" descr="Obsah obrázku text, Písmo, logo, Grafika&#10;&#10;Popis byl vytvořen automaticky">
            <a:extLst>
              <a:ext uri="{FF2B5EF4-FFF2-40B4-BE49-F238E27FC236}">
                <a16:creationId xmlns:a16="http://schemas.microsoft.com/office/drawing/2014/main" id="{3FBCE495-B581-9698-479B-75B1F98CC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77"/>
            <a:ext cx="2546647" cy="1230880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7" name="Obrázek 6" descr="Obsah obrázku Písmo, Grafika, snímek obrazovky, grafický design&#10;&#10;Popis byl vytvořen automaticky">
            <a:extLst>
              <a:ext uri="{FF2B5EF4-FFF2-40B4-BE49-F238E27FC236}">
                <a16:creationId xmlns:a16="http://schemas.microsoft.com/office/drawing/2014/main" id="{F7276C45-9F80-48F3-0F75-B7284F802E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291" y="288329"/>
            <a:ext cx="2337606" cy="69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237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5400" b="1"/>
              <a:t>Představení výzvy</a:t>
            </a:r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5" name="Zástupný obsah 2">
            <a:extLst>
              <a:ext uri="{FF2B5EF4-FFF2-40B4-BE49-F238E27FC236}">
                <a16:creationId xmlns:a16="http://schemas.microsoft.com/office/drawing/2014/main" id="{18901D31-5A80-6275-D0F5-8E22919C44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4554927"/>
              </p:ext>
            </p:extLst>
          </p:nvPr>
        </p:nvGraphicFramePr>
        <p:xfrm>
          <a:off x="838200" y="1690688"/>
          <a:ext cx="10515600" cy="441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844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/>
              <a:t>Způsobilost 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A60E80E6-4A59-7AC7-F15E-CF0A0CF7B175}"/>
              </a:ext>
            </a:extLst>
          </p:cNvPr>
          <p:cNvGrpSpPr/>
          <p:nvPr/>
        </p:nvGrpSpPr>
        <p:grpSpPr>
          <a:xfrm>
            <a:off x="514050" y="1978010"/>
            <a:ext cx="11031243" cy="4119172"/>
            <a:chOff x="572493" y="2071316"/>
            <a:chExt cx="11031243" cy="4119172"/>
          </a:xfrm>
        </p:grpSpPr>
        <p:graphicFrame>
          <p:nvGraphicFramePr>
            <p:cNvPr id="5" name="Diagram 4">
              <a:extLst>
                <a:ext uri="{FF2B5EF4-FFF2-40B4-BE49-F238E27FC236}">
                  <a16:creationId xmlns:a16="http://schemas.microsoft.com/office/drawing/2014/main" id="{F4F299E6-39A3-7B80-FBE8-1957924CD0C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562214378"/>
                </p:ext>
              </p:extLst>
            </p:nvPr>
          </p:nvGraphicFramePr>
          <p:xfrm>
            <a:off x="572493" y="2071316"/>
            <a:ext cx="6713552" cy="411917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6661F5DF-AB0E-A2BA-BE2B-884ACAF450E8}"/>
                </a:ext>
              </a:extLst>
            </p:cNvPr>
            <p:cNvSpPr txBox="1"/>
            <p:nvPr/>
          </p:nvSpPr>
          <p:spPr>
            <a:xfrm>
              <a:off x="7871261" y="2255313"/>
              <a:ext cx="3732475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cs-CZ" b="1"/>
                <a:t>Postup pro stanovení způsobilých nákladů </a:t>
              </a:r>
              <a:r>
                <a:rPr lang="cs-CZ"/>
                <a:t>souvisejících se škodou uveden v </a:t>
              </a:r>
              <a:r>
                <a:rPr lang="cs-CZ" b="1"/>
                <a:t>Příručce pro žadatele o podporu </a:t>
              </a:r>
              <a:r>
                <a:rPr lang="cs-CZ"/>
                <a:t>v kap. 2.5 Způsobilé náklady </a:t>
              </a:r>
              <a:br>
                <a:rPr lang="cs-CZ"/>
              </a:br>
              <a:endParaRPr lang="cs-CZ"/>
            </a:p>
          </p:txBody>
        </p:sp>
        <p:sp>
          <p:nvSpPr>
            <p:cNvPr id="8" name="Šipka: doprava 7">
              <a:extLst>
                <a:ext uri="{FF2B5EF4-FFF2-40B4-BE49-F238E27FC236}">
                  <a16:creationId xmlns:a16="http://schemas.microsoft.com/office/drawing/2014/main" id="{EFE5A74C-6079-964C-E9D7-BE7192D87910}"/>
                </a:ext>
              </a:extLst>
            </p:cNvPr>
            <p:cNvSpPr/>
            <p:nvPr/>
          </p:nvSpPr>
          <p:spPr>
            <a:xfrm>
              <a:off x="7379623" y="2694874"/>
              <a:ext cx="398059" cy="299103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C42097A-366C-4E5A-026D-3EBF4C1676A4}"/>
              </a:ext>
            </a:extLst>
          </p:cNvPr>
          <p:cNvSpPr txBox="1"/>
          <p:nvPr/>
        </p:nvSpPr>
        <p:spPr>
          <a:xfrm>
            <a:off x="7883134" y="4023439"/>
            <a:ext cx="368425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/>
              <a:t>Celková výše podpory a všechny ostatní platby obdržené jako náhrada škody (pojistné plnění, účelové dary nebo dotace), nesmí přesáhnout 100 % celkových způsobilých nákladů.</a:t>
            </a:r>
          </a:p>
        </p:txBody>
      </p:sp>
    </p:spTree>
    <p:extLst>
      <p:ext uri="{BB962C8B-B14F-4D97-AF65-F5344CB8AC3E}">
        <p14:creationId xmlns:p14="http://schemas.microsoft.com/office/powerpoint/2010/main" val="1782139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959AD5E-4C7E-7E53-E4C0-9A87140C9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cs-CZ" sz="5400" b="1"/>
              <a:t>Oprávněný žadatel (klient) </a:t>
            </a:r>
          </a:p>
        </p:txBody>
      </p:sp>
      <p:sp>
        <p:nvSpPr>
          <p:cNvPr id="38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ED4B55-BF2A-DA01-27AB-7AFF39E11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pPr marL="0" indent="0" rtl="0" fontAlgn="base">
              <a:buNone/>
            </a:pPr>
            <a:r>
              <a:rPr lang="cs-CZ" sz="1700"/>
              <a:t>P</a:t>
            </a:r>
            <a:r>
              <a:rPr lang="cs-CZ" sz="1700" b="0" i="0">
                <a:effectLst/>
              </a:rPr>
              <a:t>odporu lze poskytnout pouze žadateli, který v době povodní: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cs-CZ" sz="1700" b="0" i="0">
                <a:effectLst/>
              </a:rPr>
              <a:t>využíval obydlí k bydlení (není nutné, aby zde měl klient hlášen trvalý pobyt, výjimkou jsou objekty určené k rekreaci jako chalupy a chaty, kde je nutné mít trvalý pobyt);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cs-CZ" sz="1700" b="0" i="0">
                <a:effectLst/>
              </a:rPr>
              <a:t>poskytoval obydlí nebo jeho část k bydlení jiné osobě na základě nájemní smlouvy (není nutné, aby zde měla osoba hlášena trvalý pobyt);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cs-CZ" sz="1700" b="0" i="0">
                <a:effectLst/>
              </a:rPr>
              <a:t>poskytoval obydlí nebo jeho část k bydlení manžela, registrovaného partnera nebo osoby, která je vůči ní příbuzná v přímé linii, nebo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cs-CZ" sz="1700" b="0" i="0">
                <a:effectLst/>
              </a:rPr>
              <a:t>byl stavebníkem stavby pro bydlení, která nebyla ke dni živelní pohromy dokončena. </a:t>
            </a:r>
          </a:p>
          <a:p>
            <a:endParaRPr lang="cs-CZ" sz="1700"/>
          </a:p>
        </p:txBody>
      </p:sp>
      <p:grpSp>
        <p:nvGrpSpPr>
          <p:cNvPr id="31" name="Skupina 30">
            <a:extLst>
              <a:ext uri="{FF2B5EF4-FFF2-40B4-BE49-F238E27FC236}">
                <a16:creationId xmlns:a16="http://schemas.microsoft.com/office/drawing/2014/main" id="{00E48160-3A22-2886-2A37-13AC8AADABEE}"/>
              </a:ext>
            </a:extLst>
          </p:cNvPr>
          <p:cNvGrpSpPr/>
          <p:nvPr/>
        </p:nvGrpSpPr>
        <p:grpSpPr>
          <a:xfrm>
            <a:off x="8959426" y="281367"/>
            <a:ext cx="1538960" cy="1921948"/>
            <a:chOff x="6665917" y="1125427"/>
            <a:chExt cx="1451321" cy="1762357"/>
          </a:xfrm>
        </p:grpSpPr>
        <p:pic>
          <p:nvPicPr>
            <p:cNvPr id="5" name="Grafický objekt 4" descr="Aspirace se souvislou výplní">
              <a:extLst>
                <a:ext uri="{FF2B5EF4-FFF2-40B4-BE49-F238E27FC236}">
                  <a16:creationId xmlns:a16="http://schemas.microsoft.com/office/drawing/2014/main" id="{EF902AEC-C684-4A33-3E03-B6B6F088CD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665917" y="1125427"/>
              <a:ext cx="1451321" cy="1451321"/>
            </a:xfrm>
            <a:prstGeom prst="rect">
              <a:avLst/>
            </a:prstGeom>
          </p:spPr>
        </p:pic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C48FADED-C77C-EF35-0819-1D8D15A06F52}"/>
                </a:ext>
              </a:extLst>
            </p:cNvPr>
            <p:cNvSpPr txBox="1"/>
            <p:nvPr/>
          </p:nvSpPr>
          <p:spPr>
            <a:xfrm>
              <a:off x="6853628" y="2533892"/>
              <a:ext cx="1089891" cy="3538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9264">
                <a:spcAft>
                  <a:spcPts val="600"/>
                </a:spcAft>
              </a:pPr>
              <a:r>
                <a:rPr lang="cs-CZ" sz="1908" b="1" kern="120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Vlastník</a:t>
              </a:r>
              <a:endParaRPr lang="cs-CZ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998D1FE5-6862-1249-E248-0C1E7D0D2A41}"/>
              </a:ext>
            </a:extLst>
          </p:cNvPr>
          <p:cNvGrpSpPr/>
          <p:nvPr/>
        </p:nvGrpSpPr>
        <p:grpSpPr>
          <a:xfrm>
            <a:off x="8959421" y="2333979"/>
            <a:ext cx="1801552" cy="1722267"/>
            <a:chOff x="9460384" y="1246500"/>
            <a:chExt cx="1597892" cy="1606635"/>
          </a:xfrm>
        </p:grpSpPr>
        <p:pic>
          <p:nvPicPr>
            <p:cNvPr id="6" name="Grafický objekt 5" descr="Muž a žena se souvislou výplní">
              <a:extLst>
                <a:ext uri="{FF2B5EF4-FFF2-40B4-BE49-F238E27FC236}">
                  <a16:creationId xmlns:a16="http://schemas.microsoft.com/office/drawing/2014/main" id="{E3939B6C-623B-4EE0-DE98-EAD6633C0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9496097" y="1246500"/>
              <a:ext cx="1244323" cy="1308730"/>
            </a:xfrm>
            <a:prstGeom prst="rect">
              <a:avLst/>
            </a:prstGeom>
          </p:spPr>
        </p:pic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77D4FA81-5112-B955-8437-EBD82982492B}"/>
                </a:ext>
              </a:extLst>
            </p:cNvPr>
            <p:cNvSpPr txBox="1"/>
            <p:nvPr/>
          </p:nvSpPr>
          <p:spPr>
            <a:xfrm>
              <a:off x="9460384" y="2483803"/>
              <a:ext cx="1597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87552">
                <a:spcAft>
                  <a:spcPts val="600"/>
                </a:spcAft>
              </a:pPr>
              <a:r>
                <a:rPr lang="cs-CZ" sz="1944" b="1" kern="120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Spoluvlastník</a:t>
              </a:r>
              <a:endParaRPr lang="cs-CZ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9" name="Skupina 28">
            <a:extLst>
              <a:ext uri="{FF2B5EF4-FFF2-40B4-BE49-F238E27FC236}">
                <a16:creationId xmlns:a16="http://schemas.microsoft.com/office/drawing/2014/main" id="{DF8AA012-DE41-63D8-51D0-51921C5DF77B}"/>
              </a:ext>
            </a:extLst>
          </p:cNvPr>
          <p:cNvGrpSpPr/>
          <p:nvPr/>
        </p:nvGrpSpPr>
        <p:grpSpPr>
          <a:xfrm>
            <a:off x="8959421" y="4272058"/>
            <a:ext cx="2286838" cy="2200735"/>
            <a:chOff x="8157220" y="3465528"/>
            <a:chExt cx="2274915" cy="2081336"/>
          </a:xfrm>
        </p:grpSpPr>
        <p:pic>
          <p:nvPicPr>
            <p:cNvPr id="7" name="Grafický objekt 6" descr="Schůzka se souvislou výplní">
              <a:extLst>
                <a:ext uri="{FF2B5EF4-FFF2-40B4-BE49-F238E27FC236}">
                  <a16:creationId xmlns:a16="http://schemas.microsoft.com/office/drawing/2014/main" id="{44BE3AE0-C1E5-2A3A-0C4E-52D2E9C2B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8157226" y="3465528"/>
              <a:ext cx="1401762" cy="1328706"/>
            </a:xfrm>
            <a:prstGeom prst="rect">
              <a:avLst/>
            </a:prstGeom>
          </p:spPr>
        </p:pic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A57DA443-6597-E53A-FD3C-189E9424059B}"/>
                </a:ext>
              </a:extLst>
            </p:cNvPr>
            <p:cNvSpPr txBox="1"/>
            <p:nvPr/>
          </p:nvSpPr>
          <p:spPr>
            <a:xfrm>
              <a:off x="8157220" y="4673628"/>
              <a:ext cx="2274915" cy="8732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758952" fontAlgn="base">
                <a:spcAft>
                  <a:spcPts val="600"/>
                </a:spcAft>
              </a:pPr>
              <a:r>
                <a:rPr lang="cs-CZ" b="1" kern="120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Společenství vlastníků jednotek v domě </a:t>
              </a:r>
              <a:endParaRPr lang="cs-CZ" b="1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689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85F55C16-BC21-49EF-A4FF-C3155BB93B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400" y="365125"/>
            <a:ext cx="5105398" cy="1952744"/>
          </a:xfrm>
        </p:spPr>
        <p:txBody>
          <a:bodyPr>
            <a:normAutofit/>
          </a:bodyPr>
          <a:lstStyle/>
          <a:p>
            <a:r>
              <a:rPr lang="cs-CZ" b="1"/>
              <a:t>Obecné požadavky:</a:t>
            </a:r>
          </a:p>
        </p:txBody>
      </p:sp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0C5F069E-AFE6-4825-8945-46F2918A5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6116569" cy="6858000"/>
          </a:xfrm>
          <a:custGeom>
            <a:avLst/>
            <a:gdLst>
              <a:gd name="connsiteX0" fmla="*/ 0 w 6116569"/>
              <a:gd name="connsiteY0" fmla="*/ 0 h 6879321"/>
              <a:gd name="connsiteX1" fmla="*/ 2935851 w 6116569"/>
              <a:gd name="connsiteY1" fmla="*/ 0 h 6879321"/>
              <a:gd name="connsiteX2" fmla="*/ 3238280 w 6116569"/>
              <a:gd name="connsiteY2" fmla="*/ 31980 h 6879321"/>
              <a:gd name="connsiteX3" fmla="*/ 3660541 w 6116569"/>
              <a:gd name="connsiteY3" fmla="*/ 550772 h 6879321"/>
              <a:gd name="connsiteX4" fmla="*/ 3808902 w 6116569"/>
              <a:gd name="connsiteY4" fmla="*/ 589860 h 6879321"/>
              <a:gd name="connsiteX5" fmla="*/ 4413762 w 6116569"/>
              <a:gd name="connsiteY5" fmla="*/ 625393 h 6879321"/>
              <a:gd name="connsiteX6" fmla="*/ 4567830 w 6116569"/>
              <a:gd name="connsiteY6" fmla="*/ 721333 h 6879321"/>
              <a:gd name="connsiteX7" fmla="*/ 4171247 w 6116569"/>
              <a:gd name="connsiteY7" fmla="*/ 792401 h 6879321"/>
              <a:gd name="connsiteX8" fmla="*/ 4376671 w 6116569"/>
              <a:gd name="connsiteY8" fmla="*/ 842148 h 6879321"/>
              <a:gd name="connsiteX9" fmla="*/ 4527887 w 6116569"/>
              <a:gd name="connsiteY9" fmla="*/ 813722 h 6879321"/>
              <a:gd name="connsiteX10" fmla="*/ 4633452 w 6116569"/>
              <a:gd name="connsiteY10" fmla="*/ 799508 h 6879321"/>
              <a:gd name="connsiteX11" fmla="*/ 4947293 w 6116569"/>
              <a:gd name="connsiteY11" fmla="*/ 870576 h 6879321"/>
              <a:gd name="connsiteX12" fmla="*/ 5263988 w 6116569"/>
              <a:gd name="connsiteY12" fmla="*/ 820828 h 6879321"/>
              <a:gd name="connsiteX13" fmla="*/ 5249723 w 6116569"/>
              <a:gd name="connsiteY13" fmla="*/ 895449 h 6879321"/>
              <a:gd name="connsiteX14" fmla="*/ 4744723 w 6116569"/>
              <a:gd name="connsiteY14" fmla="*/ 1197485 h 6879321"/>
              <a:gd name="connsiteX15" fmla="*/ 4767548 w 6116569"/>
              <a:gd name="connsiteY15" fmla="*/ 1346727 h 6879321"/>
              <a:gd name="connsiteX16" fmla="*/ 4539299 w 6116569"/>
              <a:gd name="connsiteY16" fmla="*/ 1421348 h 6879321"/>
              <a:gd name="connsiteX17" fmla="*/ 4607773 w 6116569"/>
              <a:gd name="connsiteY17" fmla="*/ 1485309 h 6879321"/>
              <a:gd name="connsiteX18" fmla="*/ 4579242 w 6116569"/>
              <a:gd name="connsiteY18" fmla="*/ 1535055 h 6879321"/>
              <a:gd name="connsiteX19" fmla="*/ 5278255 w 6116569"/>
              <a:gd name="connsiteY19" fmla="*/ 1609676 h 6879321"/>
              <a:gd name="connsiteX20" fmla="*/ 5771843 w 6116569"/>
              <a:gd name="connsiteY20" fmla="*/ 1630997 h 6879321"/>
              <a:gd name="connsiteX21" fmla="*/ 6105656 w 6116569"/>
              <a:gd name="connsiteY21" fmla="*/ 1748257 h 6879321"/>
              <a:gd name="connsiteX22" fmla="*/ 5691955 w 6116569"/>
              <a:gd name="connsiteY22" fmla="*/ 2167555 h 6879321"/>
              <a:gd name="connsiteX23" fmla="*/ 5475118 w 6116569"/>
              <a:gd name="connsiteY23" fmla="*/ 2348776 h 6879321"/>
              <a:gd name="connsiteX24" fmla="*/ 5826051 w 6116569"/>
              <a:gd name="connsiteY24" fmla="*/ 2291922 h 6879321"/>
              <a:gd name="connsiteX25" fmla="*/ 5552153 w 6116569"/>
              <a:gd name="connsiteY25" fmla="*/ 2597513 h 6879321"/>
              <a:gd name="connsiteX26" fmla="*/ 5603508 w 6116569"/>
              <a:gd name="connsiteY26" fmla="*/ 2647260 h 6879321"/>
              <a:gd name="connsiteX27" fmla="*/ 5700515 w 6116569"/>
              <a:gd name="connsiteY27" fmla="*/ 2679240 h 6879321"/>
              <a:gd name="connsiteX28" fmla="*/ 5246870 w 6116569"/>
              <a:gd name="connsiteY28" fmla="*/ 2888889 h 6879321"/>
              <a:gd name="connsiteX29" fmla="*/ 4836022 w 6116569"/>
              <a:gd name="connsiteY29" fmla="*/ 3169605 h 6879321"/>
              <a:gd name="connsiteX30" fmla="*/ 4736163 w 6116569"/>
              <a:gd name="connsiteY30" fmla="*/ 3233565 h 6879321"/>
              <a:gd name="connsiteX31" fmla="*/ 4853141 w 6116569"/>
              <a:gd name="connsiteY31" fmla="*/ 3233565 h 6879321"/>
              <a:gd name="connsiteX32" fmla="*/ 4944440 w 6116569"/>
              <a:gd name="connsiteY32" fmla="*/ 3226459 h 6879321"/>
              <a:gd name="connsiteX33" fmla="*/ 5109921 w 6116569"/>
              <a:gd name="connsiteY33" fmla="*/ 3283313 h 6879321"/>
              <a:gd name="connsiteX34" fmla="*/ 5694809 w 6116569"/>
              <a:gd name="connsiteY34" fmla="*/ 3141178 h 6879321"/>
              <a:gd name="connsiteX35" fmla="*/ 5566419 w 6116569"/>
              <a:gd name="connsiteY35" fmla="*/ 3301079 h 6879321"/>
              <a:gd name="connsiteX36" fmla="*/ 5415203 w 6116569"/>
              <a:gd name="connsiteY36" fmla="*/ 3397020 h 6879321"/>
              <a:gd name="connsiteX37" fmla="*/ 5612068 w 6116569"/>
              <a:gd name="connsiteY37" fmla="*/ 3432554 h 6879321"/>
              <a:gd name="connsiteX38" fmla="*/ 5206927 w 6116569"/>
              <a:gd name="connsiteY38" fmla="*/ 3599562 h 6879321"/>
              <a:gd name="connsiteX39" fmla="*/ 5301079 w 6116569"/>
              <a:gd name="connsiteY39" fmla="*/ 3723930 h 6879321"/>
              <a:gd name="connsiteX40" fmla="*/ 4507915 w 6116569"/>
              <a:gd name="connsiteY40" fmla="*/ 4306683 h 6879321"/>
              <a:gd name="connsiteX41" fmla="*/ 3982942 w 6116569"/>
              <a:gd name="connsiteY41" fmla="*/ 4587399 h 6879321"/>
              <a:gd name="connsiteX42" fmla="*/ 4185513 w 6116569"/>
              <a:gd name="connsiteY42" fmla="*/ 4541205 h 6879321"/>
              <a:gd name="connsiteX43" fmla="*/ 5212633 w 6116569"/>
              <a:gd name="connsiteY43" fmla="*/ 4455924 h 6879321"/>
              <a:gd name="connsiteX44" fmla="*/ 5312492 w 6116569"/>
              <a:gd name="connsiteY44" fmla="*/ 4473691 h 6879321"/>
              <a:gd name="connsiteX45" fmla="*/ 4596361 w 6116569"/>
              <a:gd name="connsiteY45" fmla="*/ 4818368 h 6879321"/>
              <a:gd name="connsiteX46" fmla="*/ 4873113 w 6116569"/>
              <a:gd name="connsiteY46" fmla="*/ 4885882 h 6879321"/>
              <a:gd name="connsiteX47" fmla="*/ 4935881 w 6116569"/>
              <a:gd name="connsiteY47" fmla="*/ 4914309 h 6879321"/>
              <a:gd name="connsiteX48" fmla="*/ 4873113 w 6116569"/>
              <a:gd name="connsiteY48" fmla="*/ 5003143 h 6879321"/>
              <a:gd name="connsiteX49" fmla="*/ 4721898 w 6116569"/>
              <a:gd name="connsiteY49" fmla="*/ 5095530 h 6879321"/>
              <a:gd name="connsiteX50" fmla="*/ 5132745 w 6116569"/>
              <a:gd name="connsiteY50" fmla="*/ 4949842 h 6879321"/>
              <a:gd name="connsiteX51" fmla="*/ 5101362 w 6116569"/>
              <a:gd name="connsiteY51" fmla="*/ 5081317 h 6879321"/>
              <a:gd name="connsiteX52" fmla="*/ 5138452 w 6116569"/>
              <a:gd name="connsiteY52" fmla="*/ 5198578 h 6879321"/>
              <a:gd name="connsiteX53" fmla="*/ 4904497 w 6116569"/>
              <a:gd name="connsiteY53" fmla="*/ 5362033 h 6879321"/>
              <a:gd name="connsiteX54" fmla="*/ 4579242 w 6116569"/>
              <a:gd name="connsiteY54" fmla="*/ 5674729 h 6879321"/>
              <a:gd name="connsiteX55" fmla="*/ 4253988 w 6116569"/>
              <a:gd name="connsiteY55" fmla="*/ 5884379 h 6879321"/>
              <a:gd name="connsiteX56" fmla="*/ 3985795 w 6116569"/>
              <a:gd name="connsiteY56" fmla="*/ 6069153 h 6879321"/>
              <a:gd name="connsiteX57" fmla="*/ 4231163 w 6116569"/>
              <a:gd name="connsiteY57" fmla="*/ 6030066 h 6879321"/>
              <a:gd name="connsiteX58" fmla="*/ 3814609 w 6116569"/>
              <a:gd name="connsiteY58" fmla="*/ 6317889 h 6879321"/>
              <a:gd name="connsiteX59" fmla="*/ 3751840 w 6116569"/>
              <a:gd name="connsiteY59" fmla="*/ 6339209 h 6879321"/>
              <a:gd name="connsiteX60" fmla="*/ 3089919 w 6116569"/>
              <a:gd name="connsiteY60" fmla="*/ 6563071 h 6879321"/>
              <a:gd name="connsiteX61" fmla="*/ 2961529 w 6116569"/>
              <a:gd name="connsiteY61" fmla="*/ 6662566 h 6879321"/>
              <a:gd name="connsiteX62" fmla="*/ 3107038 w 6116569"/>
              <a:gd name="connsiteY62" fmla="*/ 6673226 h 6879321"/>
              <a:gd name="connsiteX63" fmla="*/ 3594919 w 6116569"/>
              <a:gd name="connsiteY63" fmla="*/ 6591499 h 6879321"/>
              <a:gd name="connsiteX64" fmla="*/ 3261106 w 6116569"/>
              <a:gd name="connsiteY64" fmla="*/ 6726527 h 6879321"/>
              <a:gd name="connsiteX65" fmla="*/ 3620597 w 6116569"/>
              <a:gd name="connsiteY65" fmla="*/ 6740740 h 6879321"/>
              <a:gd name="connsiteX66" fmla="*/ 3703337 w 6116569"/>
              <a:gd name="connsiteY66" fmla="*/ 6826020 h 6879321"/>
              <a:gd name="connsiteX67" fmla="*/ 3689072 w 6116569"/>
              <a:gd name="connsiteY67" fmla="*/ 6879321 h 6879321"/>
              <a:gd name="connsiteX68" fmla="*/ 0 w 6116569"/>
              <a:gd name="connsiteY68" fmla="*/ 6879321 h 6879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8" name="Graphic 77" descr="Uživatel">
            <a:extLst>
              <a:ext uri="{FF2B5EF4-FFF2-40B4-BE49-F238E27FC236}">
                <a16:creationId xmlns:a16="http://schemas.microsoft.com/office/drawing/2014/main" id="{76767252-B614-D37E-40B5-06120D31F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134" y="1918107"/>
            <a:ext cx="3195204" cy="3195204"/>
          </a:xfrm>
          <a:prstGeom prst="rect">
            <a:avLst/>
          </a:prstGeom>
        </p:spPr>
      </p:pic>
      <p:sp>
        <p:nvSpPr>
          <p:cNvPr id="39" name="Zástupný obsah 4">
            <a:extLst>
              <a:ext uri="{FF2B5EF4-FFF2-40B4-BE49-F238E27FC236}">
                <a16:creationId xmlns:a16="http://schemas.microsoft.com/office/drawing/2014/main" id="{32BDE489-F076-9A27-8293-2F0674CBF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1" y="1918107"/>
            <a:ext cx="5766317" cy="385754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cs-CZ" sz="1600">
                <a:cs typeface="Calibri" panose="020F0502020204030204" pitchFamily="34" charset="0"/>
              </a:rPr>
              <a:t> klient </a:t>
            </a:r>
            <a:r>
              <a:rPr lang="cs-CZ" sz="1600" b="1">
                <a:cs typeface="Calibri" panose="020F0502020204030204" pitchFamily="34" charset="0"/>
              </a:rPr>
              <a:t>nemá</a:t>
            </a:r>
            <a:r>
              <a:rPr lang="cs-CZ" sz="1600">
                <a:cs typeface="Calibri" panose="020F0502020204030204" pitchFamily="34" charset="0"/>
              </a:rPr>
              <a:t> ke dni podání žádosti </a:t>
            </a:r>
            <a:r>
              <a:rPr lang="cs-CZ" sz="1600" b="1">
                <a:cs typeface="Calibri" panose="020F0502020204030204" pitchFamily="34" charset="0"/>
              </a:rPr>
              <a:t>evidován nedoplatek k veřejnému rozpočtu nebo ke zdravotní pojišťovně</a:t>
            </a:r>
            <a:r>
              <a:rPr lang="cs-CZ" sz="1600">
                <a:cs typeface="Calibri" panose="020F0502020204030204" pitchFamily="34" charset="0"/>
              </a:rPr>
              <a:t>, s výjimkou nedoplatku, u kterého je povoleno posečkání jeho úhrady nebo rozložení jeho úhrady na splátky,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1600">
                <a:cs typeface="Calibri" panose="020F0502020204030204" pitchFamily="34" charset="0"/>
              </a:rPr>
              <a:t>klient </a:t>
            </a:r>
            <a:r>
              <a:rPr lang="cs-CZ" sz="1600" b="1">
                <a:cs typeface="Calibri" panose="020F0502020204030204" pitchFamily="34" charset="0"/>
              </a:rPr>
              <a:t>není v úpadku či likvidaci </a:t>
            </a:r>
            <a:r>
              <a:rPr lang="cs-CZ" sz="1600">
                <a:cs typeface="Calibri" panose="020F0502020204030204" pitchFamily="34" charset="0"/>
              </a:rPr>
              <a:t>ani mu úpadek nehrozí,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1600">
                <a:cs typeface="Calibri" panose="020F0502020204030204" pitchFamily="34" charset="0"/>
              </a:rPr>
              <a:t>klient </a:t>
            </a:r>
            <a:r>
              <a:rPr lang="cs-CZ" sz="1600" b="1">
                <a:cs typeface="Calibri" panose="020F0502020204030204" pitchFamily="34" charset="0"/>
              </a:rPr>
              <a:t>není dlužníkem v insolvenčním řízení</a:t>
            </a:r>
            <a:r>
              <a:rPr lang="cs-CZ" sz="1600">
                <a:cs typeface="Calibri" panose="020F0502020204030204" pitchFamily="34" charset="0"/>
              </a:rPr>
              <a:t>, není proti němu veden </a:t>
            </a:r>
            <a:r>
              <a:rPr lang="cs-CZ" sz="1600" b="1">
                <a:cs typeface="Calibri" panose="020F0502020204030204" pitchFamily="34" charset="0"/>
              </a:rPr>
              <a:t>výkon rozhodnutí </a:t>
            </a:r>
            <a:r>
              <a:rPr lang="cs-CZ" sz="1600">
                <a:cs typeface="Calibri" panose="020F0502020204030204" pitchFamily="34" charset="0"/>
              </a:rPr>
              <a:t>nebo </a:t>
            </a:r>
            <a:r>
              <a:rPr lang="cs-CZ" sz="1600" b="1">
                <a:cs typeface="Calibri" panose="020F0502020204030204" pitchFamily="34" charset="0"/>
              </a:rPr>
              <a:t>exekuce</a:t>
            </a:r>
            <a:r>
              <a:rPr lang="cs-CZ" sz="1600">
                <a:cs typeface="Calibri" panose="020F0502020204030204" pitchFamily="34" charset="0"/>
              </a:rPr>
              <a:t>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1600">
                <a:cs typeface="Calibri" panose="020F0502020204030204" pitchFamily="34" charset="0"/>
              </a:rPr>
              <a:t>proti klientovi </a:t>
            </a:r>
            <a:r>
              <a:rPr lang="cs-CZ" sz="1600" b="1">
                <a:cs typeface="Calibri" panose="020F0502020204030204" pitchFamily="34" charset="0"/>
              </a:rPr>
              <a:t>není zahájeno nebo vedeno trestní řízení </a:t>
            </a:r>
            <a:r>
              <a:rPr lang="cs-CZ" sz="1600">
                <a:cs typeface="Calibri" panose="020F0502020204030204" pitchFamily="34" charset="0"/>
              </a:rPr>
              <a:t>a </a:t>
            </a:r>
            <a:r>
              <a:rPr lang="cs-CZ" sz="1600" b="1">
                <a:cs typeface="Calibri" panose="020F0502020204030204" pitchFamily="34" charset="0"/>
              </a:rPr>
              <a:t>nebyl odsouzen pro trestný čin</a:t>
            </a:r>
            <a:r>
              <a:rPr lang="cs-CZ" sz="1600">
                <a:cs typeface="Calibri" panose="020F0502020204030204" pitchFamily="34" charset="0"/>
              </a:rPr>
              <a:t>, jehož skutková podstata souvisí s předmětem jeho podnikání, pokud je podnikatelem, nebo pro hospodářský trestný čin nebo trestný čin proti majetku,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1600">
                <a:cs typeface="Calibri" panose="020F0502020204030204" pitchFamily="34" charset="0"/>
              </a:rPr>
              <a:t> v případě společného jmění manželů nebo podílového spoluvlastnictví platí, že </a:t>
            </a:r>
            <a:r>
              <a:rPr lang="cs-CZ" sz="1600" b="1">
                <a:cs typeface="Calibri" panose="020F0502020204030204" pitchFamily="34" charset="0"/>
              </a:rPr>
              <a:t>výše uvedené podmínky musí splnit rovněž všichni spoluvlastníci</a:t>
            </a:r>
          </a:p>
        </p:txBody>
      </p:sp>
    </p:spTree>
    <p:extLst>
      <p:ext uri="{BB962C8B-B14F-4D97-AF65-F5344CB8AC3E}">
        <p14:creationId xmlns:p14="http://schemas.microsoft.com/office/powerpoint/2010/main" val="704292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959AD5E-4C7E-7E53-E4C0-9A87140C9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5400" b="1"/>
              <a:t>Časové nastavení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97A40990-716B-9C25-2EAC-BF4E0A9C28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6359828"/>
              </p:ext>
            </p:extLst>
          </p:nvPr>
        </p:nvGraphicFramePr>
        <p:xfrm>
          <a:off x="1694621" y="2228087"/>
          <a:ext cx="8802759" cy="3933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3961">
                  <a:extLst>
                    <a:ext uri="{9D8B030D-6E8A-4147-A177-3AD203B41FA5}">
                      <a16:colId xmlns:a16="http://schemas.microsoft.com/office/drawing/2014/main" val="1280146384"/>
                    </a:ext>
                  </a:extLst>
                </a:gridCol>
                <a:gridCol w="4858798">
                  <a:extLst>
                    <a:ext uri="{9D8B030D-6E8A-4147-A177-3AD203B41FA5}">
                      <a16:colId xmlns:a16="http://schemas.microsoft.com/office/drawing/2014/main" val="3739149183"/>
                    </a:ext>
                  </a:extLst>
                </a:gridCol>
              </a:tblGrid>
              <a:tr h="402994">
                <a:tc>
                  <a:txBody>
                    <a:bodyPr/>
                    <a:lstStyle/>
                    <a:p>
                      <a:r>
                        <a:rPr lang="cs-CZ" sz="1700"/>
                        <a:t>Vyhlášení výzvy</a:t>
                      </a:r>
                    </a:p>
                  </a:txBody>
                  <a:tcPr marL="117222" marR="117222" marT="58611" marB="58611"/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20. 12. 2024 </a:t>
                      </a:r>
                    </a:p>
                  </a:txBody>
                  <a:tcPr marL="117222" marR="117222" marT="58611" marB="58611"/>
                </a:tc>
                <a:extLst>
                  <a:ext uri="{0D108BD9-81ED-4DB2-BD59-A6C34878D82A}">
                    <a16:rowId xmlns:a16="http://schemas.microsoft.com/office/drawing/2014/main" val="4194162356"/>
                  </a:ext>
                </a:extLst>
              </a:tr>
              <a:tr h="402994">
                <a:tc>
                  <a:txBody>
                    <a:bodyPr/>
                    <a:lstStyle/>
                    <a:p>
                      <a:r>
                        <a:rPr lang="cs-CZ" sz="1700" b="1"/>
                        <a:t>Příjem Žádostí o poskytnutí podpory</a:t>
                      </a:r>
                    </a:p>
                  </a:txBody>
                  <a:tcPr marL="117222" marR="117222" marT="58611" marB="58611"/>
                </a:tc>
                <a:tc>
                  <a:txBody>
                    <a:bodyPr/>
                    <a:lstStyle/>
                    <a:p>
                      <a:r>
                        <a:rPr lang="cs-CZ" sz="1700" b="1"/>
                        <a:t>18. 2. 2025</a:t>
                      </a:r>
                    </a:p>
                  </a:txBody>
                  <a:tcPr marL="117222" marR="117222" marT="58611" marB="58611"/>
                </a:tc>
                <a:extLst>
                  <a:ext uri="{0D108BD9-81ED-4DB2-BD59-A6C34878D82A}">
                    <a16:rowId xmlns:a16="http://schemas.microsoft.com/office/drawing/2014/main" val="772065549"/>
                  </a:ext>
                </a:extLst>
              </a:tr>
              <a:tr h="913299">
                <a:tc>
                  <a:txBody>
                    <a:bodyPr/>
                    <a:lstStyle/>
                    <a:p>
                      <a:r>
                        <a:rPr lang="cs-CZ" sz="1700" b="1"/>
                        <a:t>Ukončení příjmu Žádostí o poskytnutí podpory</a:t>
                      </a:r>
                    </a:p>
                  </a:txBody>
                  <a:tcPr marL="117222" marR="117222" marT="58611" marB="58611"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cs-CZ" sz="1700" b="1" i="0" u="non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31.12.2025 </a:t>
                      </a:r>
                    </a:p>
                    <a:p>
                      <a:pPr rtl="0" fontAlgn="base"/>
                      <a:r>
                        <a:rPr lang="cs-CZ" sz="1700" b="0" i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nebo do vyčerpání disponibilních prostředků určených na tento program </a:t>
                      </a:r>
                    </a:p>
                  </a:txBody>
                  <a:tcPr marL="117222" marR="117222" marT="58611" marB="58611"/>
                </a:tc>
                <a:extLst>
                  <a:ext uri="{0D108BD9-81ED-4DB2-BD59-A6C34878D82A}">
                    <a16:rowId xmlns:a16="http://schemas.microsoft.com/office/drawing/2014/main" val="3655317200"/>
                  </a:ext>
                </a:extLst>
              </a:tr>
              <a:tr h="402994">
                <a:tc gridSpan="2">
                  <a:txBody>
                    <a:bodyPr/>
                    <a:lstStyle/>
                    <a:p>
                      <a:r>
                        <a:rPr lang="cs-CZ" sz="1700" b="1"/>
                        <a:t>Smlouva o poskytnutí podpory </a:t>
                      </a:r>
                      <a:r>
                        <a:rPr lang="cs-CZ" sz="1700" b="0"/>
                        <a:t>musí být uzavřena nejpozději </a:t>
                      </a:r>
                      <a:r>
                        <a:rPr lang="cs-CZ" sz="1700" b="1"/>
                        <a:t>do 4 let </a:t>
                      </a:r>
                      <a:r>
                        <a:rPr lang="cs-CZ" sz="1700" b="0"/>
                        <a:t>od povodně.</a:t>
                      </a:r>
                    </a:p>
                  </a:txBody>
                  <a:tcPr marL="117222" marR="117222" marT="58611" marB="58611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633837"/>
                  </a:ext>
                </a:extLst>
              </a:tr>
              <a:tr h="658146">
                <a:tc gridSpan="2">
                  <a:txBody>
                    <a:bodyPr/>
                    <a:lstStyle/>
                    <a:p>
                      <a:r>
                        <a:rPr lang="cs-CZ" sz="1700" b="1"/>
                        <a:t>Čerpání podpory </a:t>
                      </a:r>
                      <a:r>
                        <a:rPr lang="cs-CZ" sz="1700"/>
                        <a:t>musí být zahájeno </a:t>
                      </a:r>
                      <a:r>
                        <a:rPr lang="cs-CZ" sz="1700" b="1"/>
                        <a:t>do 2 let </a:t>
                      </a:r>
                      <a:r>
                        <a:rPr lang="cs-CZ" sz="1700"/>
                        <a:t>od nabytí účinnosti Smlouvy o poskytnutí podpory.</a:t>
                      </a:r>
                      <a:endParaRPr lang="cs-CZ" sz="1700" b="1"/>
                    </a:p>
                  </a:txBody>
                  <a:tcPr marL="117222" marR="117222" marT="58611" marB="58611"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 marL="140031" marR="140031" marT="70016" marB="70016"/>
                </a:tc>
                <a:extLst>
                  <a:ext uri="{0D108BD9-81ED-4DB2-BD59-A6C34878D82A}">
                    <a16:rowId xmlns:a16="http://schemas.microsoft.com/office/drawing/2014/main" val="3125162067"/>
                  </a:ext>
                </a:extLst>
              </a:tr>
              <a:tr h="658146">
                <a:tc>
                  <a:txBody>
                    <a:bodyPr/>
                    <a:lstStyle/>
                    <a:p>
                      <a:r>
                        <a:rPr lang="cs-CZ" sz="1700" b="1"/>
                        <a:t>Dokončení</a:t>
                      </a:r>
                    </a:p>
                  </a:txBody>
                  <a:tcPr marL="117222" marR="117222" marT="58611" marB="58611"/>
                </a:tc>
                <a:tc>
                  <a:txBody>
                    <a:bodyPr/>
                    <a:lstStyle/>
                    <a:p>
                      <a:r>
                        <a:rPr lang="cs-CZ" sz="1700" b="1"/>
                        <a:t>Oprava/výstavba: </a:t>
                      </a:r>
                      <a:r>
                        <a:rPr lang="cs-CZ" sz="1700"/>
                        <a:t>do 6 let od vzniku škody způsobené povodní</a:t>
                      </a:r>
                    </a:p>
                    <a:p>
                      <a:r>
                        <a:rPr lang="cs-CZ" sz="1700" b="1"/>
                        <a:t>Nákup nového bydlení: </a:t>
                      </a:r>
                      <a:r>
                        <a:rPr lang="cs-CZ" sz="1700"/>
                        <a:t>do 5 let od vzniku škody způsobené povodní</a:t>
                      </a:r>
                    </a:p>
                  </a:txBody>
                  <a:tcPr marL="117222" marR="117222" marT="58611" marB="58611"/>
                </a:tc>
                <a:extLst>
                  <a:ext uri="{0D108BD9-81ED-4DB2-BD59-A6C34878D82A}">
                    <a16:rowId xmlns:a16="http://schemas.microsoft.com/office/drawing/2014/main" val="1711908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305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Freeform: Shape 10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91FDC86-D7ED-3BC5-29E5-16F77D582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591" y="279612"/>
            <a:ext cx="8797110" cy="1325563"/>
          </a:xfrm>
        </p:spPr>
        <p:txBody>
          <a:bodyPr>
            <a:normAutofit/>
          </a:bodyPr>
          <a:lstStyle/>
          <a:p>
            <a:r>
              <a:rPr lang="cs-CZ" b="1"/>
              <a:t>Podporované aktivity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297ABCC-A6F0-3648-8D19-E326843EE960}"/>
              </a:ext>
            </a:extLst>
          </p:cNvPr>
          <p:cNvSpPr txBox="1"/>
          <p:nvPr/>
        </p:nvSpPr>
        <p:spPr>
          <a:xfrm>
            <a:off x="810647" y="5154270"/>
            <a:ext cx="10821995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1600" b="1" u="sng"/>
              <a:t>Upozornění: </a:t>
            </a:r>
            <a:r>
              <a:rPr lang="cs-CZ" sz="1600">
                <a:solidFill>
                  <a:srgbClr val="FF0000"/>
                </a:solidFill>
              </a:rPr>
              <a:t>Nové nebo opravené obydlí musí být po dokončení realizace projektu po celou dobu udržitelnosti </a:t>
            </a:r>
            <a:r>
              <a:rPr lang="cs-CZ" sz="1600" b="1">
                <a:solidFill>
                  <a:srgbClr val="FF0000"/>
                </a:solidFill>
              </a:rPr>
              <a:t>pojištěno proti živelným pohromám, a to včetně povodně a záplavy</a:t>
            </a:r>
            <a:r>
              <a:rPr lang="cs-CZ" sz="1600">
                <a:solidFill>
                  <a:srgbClr val="FF0000"/>
                </a:solidFill>
              </a:rPr>
              <a:t>.</a:t>
            </a:r>
            <a:r>
              <a:rPr lang="cs-CZ" sz="1600"/>
              <a:t> V opačném případě není možné poskytnout podporu na obnovu obydlí.</a:t>
            </a:r>
          </a:p>
        </p:txBody>
      </p:sp>
      <p:sp>
        <p:nvSpPr>
          <p:cNvPr id="581" name="TextovéPole 580">
            <a:extLst>
              <a:ext uri="{FF2B5EF4-FFF2-40B4-BE49-F238E27FC236}">
                <a16:creationId xmlns:a16="http://schemas.microsoft.com/office/drawing/2014/main" id="{A71F4843-2FFB-8650-FFDB-2278CD23826A}"/>
              </a:ext>
            </a:extLst>
          </p:cNvPr>
          <p:cNvSpPr txBox="1"/>
          <p:nvPr/>
        </p:nvSpPr>
        <p:spPr>
          <a:xfrm>
            <a:off x="810647" y="6150732"/>
            <a:ext cx="1090014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s-CZ" sz="1600" b="1" u="sng"/>
              <a:t>ZPŮSOBILÉ VÝDAJE dle rozsahu (FO nepodnikající, SVJ) nebo ocenění škody na obydlí zničeném povodní.</a:t>
            </a:r>
            <a:endParaRPr lang="cs-CZ" sz="1600"/>
          </a:p>
        </p:txBody>
      </p:sp>
      <p:graphicFrame>
        <p:nvGraphicFramePr>
          <p:cNvPr id="38" name="Zástupný obsah 37">
            <a:extLst>
              <a:ext uri="{FF2B5EF4-FFF2-40B4-BE49-F238E27FC236}">
                <a16:creationId xmlns:a16="http://schemas.microsoft.com/office/drawing/2014/main" id="{EB89E52A-2EC7-33DA-9814-14EFC9C78E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055781"/>
              </p:ext>
            </p:extLst>
          </p:nvPr>
        </p:nvGraphicFramePr>
        <p:xfrm>
          <a:off x="1727200" y="1600933"/>
          <a:ext cx="8991600" cy="3286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30987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96A96AE8-C147-99F7-71B8-ED343D5F2A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3294"/>
              </p:ext>
            </p:extLst>
          </p:nvPr>
        </p:nvGraphicFramePr>
        <p:xfrm>
          <a:off x="576165" y="948571"/>
          <a:ext cx="11039669" cy="5312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Nadpis 1">
            <a:extLst>
              <a:ext uri="{FF2B5EF4-FFF2-40B4-BE49-F238E27FC236}">
                <a16:creationId xmlns:a16="http://schemas.microsoft.com/office/drawing/2014/main" id="{22567157-7CA7-4EFB-5B40-9096C6DDB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b="1"/>
              <a:t>Obydlí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221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5400" b="1"/>
              <a:t>Výše podpory - DOTACE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274285-A686-F6AC-C589-2CC181888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cs-CZ" sz="1900" b="1"/>
              <a:t>Minimální výše: </a:t>
            </a:r>
            <a:r>
              <a:rPr lang="cs-CZ" sz="1900"/>
              <a:t>100 000 Kč</a:t>
            </a:r>
          </a:p>
          <a:p>
            <a:pPr algn="just" rtl="0" fontAlgn="base">
              <a:buFont typeface="Arial" panose="020B0604020202020204" pitchFamily="34" charset="0"/>
              <a:buChar char="•"/>
            </a:pPr>
            <a:r>
              <a:rPr lang="cs-CZ" sz="1900" b="1"/>
              <a:t>M</a:t>
            </a:r>
            <a:r>
              <a:rPr lang="cs-CZ" sz="1900" b="1" i="0">
                <a:solidFill>
                  <a:srgbClr val="000000"/>
                </a:solidFill>
                <a:effectLst/>
              </a:rPr>
              <a:t>aximální výše:  </a:t>
            </a:r>
          </a:p>
          <a:p>
            <a:pPr lvl="1" algn="just" fontAlgn="base"/>
            <a:r>
              <a:rPr lang="cs-CZ" sz="1900" b="0" i="0">
                <a:solidFill>
                  <a:srgbClr val="000000"/>
                </a:solidFill>
                <a:effectLst/>
                <a:ea typeface="Calibri"/>
                <a:cs typeface="Calibri"/>
              </a:rPr>
              <a:t>v případě výstavby nebo nákup: 3 000 000 Kč  </a:t>
            </a:r>
          </a:p>
          <a:p>
            <a:pPr lvl="1" algn="just" fontAlgn="base"/>
            <a:r>
              <a:rPr lang="cs-CZ" sz="1900" b="0" i="0">
                <a:solidFill>
                  <a:srgbClr val="000000"/>
                </a:solidFill>
                <a:effectLst/>
              </a:rPr>
              <a:t>v případě opravy nebo obnovy rozestavěného obydlí: 2 500 000 Kč  </a:t>
            </a:r>
          </a:p>
          <a:p>
            <a:endParaRPr lang="cs-CZ" sz="1600"/>
          </a:p>
          <a:p>
            <a:r>
              <a:rPr lang="cs-CZ" sz="1600" b="1">
                <a:solidFill>
                  <a:srgbClr val="0099FF"/>
                </a:solidFill>
              </a:rPr>
              <a:t>Základní výše dotace je stanovena ve výši 20 % celkových způsobilých nákladů </a:t>
            </a:r>
          </a:p>
          <a:p>
            <a:r>
              <a:rPr lang="cs-CZ" sz="1600" b="1">
                <a:solidFill>
                  <a:srgbClr val="0099FF"/>
                </a:solidFill>
              </a:rPr>
              <a:t>Dotační bonusy:</a:t>
            </a:r>
          </a:p>
          <a:p>
            <a:pPr marL="0" indent="0">
              <a:buNone/>
            </a:pPr>
            <a:r>
              <a:rPr lang="cs-CZ" sz="1600" b="1">
                <a:solidFill>
                  <a:srgbClr val="0099FF"/>
                </a:solidFill>
              </a:rPr>
              <a:t>+ </a:t>
            </a:r>
            <a:r>
              <a:rPr lang="cs-CZ" sz="1600"/>
              <a:t>10 %, pokud bylo obydlí, které je předmětem podpory, </a:t>
            </a:r>
            <a:r>
              <a:rPr lang="cs-CZ" sz="1600" u="sng"/>
              <a:t>v době povodně pojištěno proti povodni nebo pokud klient prokáže, že pojištění nebylo uzavřeno z důvodů na straně pojišťovny</a:t>
            </a:r>
            <a:r>
              <a:rPr lang="cs-CZ" sz="1600"/>
              <a:t> </a:t>
            </a:r>
          </a:p>
          <a:p>
            <a:pPr marL="0" indent="0">
              <a:buNone/>
            </a:pPr>
            <a:r>
              <a:rPr lang="cs-CZ" sz="1600" b="1">
                <a:solidFill>
                  <a:srgbClr val="0099FF"/>
                </a:solidFill>
              </a:rPr>
              <a:t>+ </a:t>
            </a:r>
            <a:r>
              <a:rPr lang="cs-CZ" sz="1600"/>
              <a:t> 20 % v případě, že </a:t>
            </a:r>
            <a:r>
              <a:rPr lang="cs-CZ" sz="1600" u="sng"/>
              <a:t>krajský úřad kraje</a:t>
            </a:r>
            <a:r>
              <a:rPr lang="cs-CZ" sz="1600"/>
              <a:t>, na jehož místě se obydlí nachází, rozhodne o poskytnutí podpory vlastníku obydlí z prostředků rozpočtu kraje, </a:t>
            </a:r>
          </a:p>
          <a:p>
            <a:pPr marL="0" indent="0">
              <a:buNone/>
            </a:pPr>
            <a:r>
              <a:rPr lang="cs-CZ" sz="1600" b="1">
                <a:solidFill>
                  <a:srgbClr val="0099FF"/>
                </a:solidFill>
              </a:rPr>
              <a:t>+</a:t>
            </a:r>
            <a:r>
              <a:rPr lang="cs-CZ" sz="1600"/>
              <a:t>  10 %, pokud výstavba nebo nákup nového obydlí nebo nákup pozemku pro výstavbu nového obydlí bude provedeno </a:t>
            </a:r>
            <a:r>
              <a:rPr lang="cs-CZ" sz="1600" u="sng"/>
              <a:t>mimo záplavové území</a:t>
            </a:r>
            <a:r>
              <a:rPr lang="cs-CZ" sz="1600"/>
              <a:t>, </a:t>
            </a:r>
          </a:p>
          <a:p>
            <a:pPr marL="0" indent="0">
              <a:buNone/>
            </a:pPr>
            <a:r>
              <a:rPr lang="cs-CZ" sz="1600" b="1">
                <a:solidFill>
                  <a:srgbClr val="0099FF"/>
                </a:solidFill>
              </a:rPr>
              <a:t>+ </a:t>
            </a:r>
            <a:r>
              <a:rPr lang="cs-CZ" sz="1600"/>
              <a:t>10 %: </a:t>
            </a:r>
            <a:r>
              <a:rPr lang="cs-CZ" sz="1600" b="1"/>
              <a:t>nová stavba </a:t>
            </a:r>
            <a:r>
              <a:rPr lang="cs-CZ" sz="1600"/>
              <a:t>dosáhne nejméně </a:t>
            </a:r>
            <a:r>
              <a:rPr lang="cs-CZ" sz="1600" b="1"/>
              <a:t>klasifikační třídy B </a:t>
            </a:r>
            <a:r>
              <a:rPr lang="cs-CZ" sz="1600"/>
              <a:t>průměrného součinitele prostupu tepla obálkou budovy / </a:t>
            </a:r>
            <a:r>
              <a:rPr lang="cs-CZ" sz="1600" b="1"/>
              <a:t>existující stavba </a:t>
            </a:r>
            <a:r>
              <a:rPr lang="cs-CZ" sz="1600"/>
              <a:t>dosáhne nejméně </a:t>
            </a:r>
            <a:r>
              <a:rPr lang="cs-CZ" sz="1600" b="1"/>
              <a:t>klasifikační třídy C </a:t>
            </a:r>
            <a:r>
              <a:rPr lang="cs-CZ" sz="1600"/>
              <a:t>průměrného součinitele prostupu tepla obálkou budovy,</a:t>
            </a:r>
            <a:endParaRPr lang="cs-CZ" sz="2200"/>
          </a:p>
        </p:txBody>
      </p:sp>
      <p:pic>
        <p:nvPicPr>
          <p:cNvPr id="5" name="Obrázek 4" descr="Hromádky zlatých mince">
            <a:extLst>
              <a:ext uri="{FF2B5EF4-FFF2-40B4-BE49-F238E27FC236}">
                <a16:creationId xmlns:a16="http://schemas.microsoft.com/office/drawing/2014/main" id="{A20DCC0A-663E-03EA-5C12-E7904D1FD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33" y="532004"/>
            <a:ext cx="3841557" cy="2561038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510545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cs-CZ" sz="5400" b="1"/>
              <a:t>Výše podpory - ÚVĚR</a:t>
            </a:r>
          </a:p>
        </p:txBody>
      </p:sp>
      <p:sp>
        <p:nvSpPr>
          <p:cNvPr id="25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274285-A686-F6AC-C589-2CC181888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 lnSpcReduction="10000"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cs-CZ" sz="2000" b="1"/>
              <a:t>M</a:t>
            </a:r>
            <a:r>
              <a:rPr lang="cs-CZ" sz="2000" b="1" i="0">
                <a:effectLst/>
              </a:rPr>
              <a:t>aximální výše:  </a:t>
            </a:r>
          </a:p>
          <a:p>
            <a:pPr lvl="1" fontAlgn="base"/>
            <a:r>
              <a:rPr lang="cs-CZ" sz="2000" b="0" i="0">
                <a:effectLst/>
              </a:rPr>
              <a:t>v případě bytové jednotky v bytovém domě nebo bytové jednotky v rodinném domě </a:t>
            </a:r>
            <a:r>
              <a:rPr lang="cs-CZ" sz="2000" b="0" i="0" u="sng">
                <a:effectLst/>
              </a:rPr>
              <a:t>s více bytovými jednotkami</a:t>
            </a:r>
            <a:r>
              <a:rPr lang="cs-CZ" sz="2000" b="0" i="0">
                <a:effectLst/>
              </a:rPr>
              <a:t>: </a:t>
            </a:r>
            <a:r>
              <a:rPr lang="cs-CZ" sz="2000" b="1" i="0">
                <a:effectLst/>
              </a:rPr>
              <a:t>2 000 000 Kč   </a:t>
            </a:r>
          </a:p>
          <a:p>
            <a:pPr lvl="1" fontAlgn="base"/>
            <a:r>
              <a:rPr lang="cs-CZ" sz="2000" b="0" i="0">
                <a:effectLst/>
              </a:rPr>
              <a:t>Případě bytové jednotky v rodinném domě </a:t>
            </a:r>
            <a:r>
              <a:rPr lang="cs-CZ" sz="2000"/>
              <a:t>(</a:t>
            </a:r>
            <a:r>
              <a:rPr lang="cs-CZ" sz="2000" b="0" i="0">
                <a:effectLst/>
              </a:rPr>
              <a:t>stavbě pro individuální rekreaci), jehož součástí je pouze </a:t>
            </a:r>
            <a:r>
              <a:rPr lang="cs-CZ" sz="2000" b="0" i="0" u="sng">
                <a:effectLst/>
              </a:rPr>
              <a:t>jedna bytová jednotka :</a:t>
            </a:r>
          </a:p>
          <a:p>
            <a:pPr lvl="2" fontAlgn="base"/>
            <a:r>
              <a:rPr lang="cs-CZ"/>
              <a:t>Oprava/obnova rozestavěného obydlí: </a:t>
            </a:r>
            <a:r>
              <a:rPr lang="cs-CZ" b="1"/>
              <a:t>4 000 000 Kč</a:t>
            </a:r>
          </a:p>
          <a:p>
            <a:pPr lvl="2" fontAlgn="base"/>
            <a:r>
              <a:rPr lang="cs-CZ"/>
              <a:t>Výstavba/nákup: </a:t>
            </a:r>
            <a:r>
              <a:rPr lang="cs-CZ" b="1"/>
              <a:t>3 500 000 Kč</a:t>
            </a:r>
          </a:p>
          <a:p>
            <a:pPr lvl="2" fontAlgn="base"/>
            <a:endParaRPr lang="cs-CZ" b="1"/>
          </a:p>
          <a:p>
            <a:pPr fontAlgn="base"/>
            <a:r>
              <a:rPr lang="cs-CZ" sz="2000" b="1">
                <a:ea typeface="Calibri"/>
                <a:cs typeface="Calibri"/>
              </a:rPr>
              <a:t>Úroková sazba 1–3 % </a:t>
            </a:r>
            <a:r>
              <a:rPr lang="cs-CZ" sz="2000" b="1" err="1">
                <a:ea typeface="Calibri"/>
                <a:cs typeface="Calibri"/>
              </a:rPr>
              <a:t>p.a</a:t>
            </a:r>
            <a:r>
              <a:rPr lang="cs-CZ" sz="2000" b="1">
                <a:ea typeface="Calibri"/>
                <a:cs typeface="Calibri"/>
              </a:rPr>
              <a:t>. fixní po celou dobu splácení úvěru, doba splácení až 25 let  </a:t>
            </a:r>
          </a:p>
          <a:p>
            <a:r>
              <a:rPr lang="cs-CZ" sz="2000" b="1">
                <a:ea typeface="Calibri"/>
                <a:cs typeface="Calibri"/>
              </a:rPr>
              <a:t>Aktuální úroková sazba 1 %</a:t>
            </a:r>
          </a:p>
        </p:txBody>
      </p:sp>
      <p:pic>
        <p:nvPicPr>
          <p:cNvPr id="7" name="Obrázek 6" descr="Graf v dokumentu a pero">
            <a:extLst>
              <a:ext uri="{FF2B5EF4-FFF2-40B4-BE49-F238E27FC236}">
                <a16:creationId xmlns:a16="http://schemas.microsoft.com/office/drawing/2014/main" id="{7315753E-0722-8B03-358F-5822F9F2D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8" r="11116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  <a:effectLst>
            <a:softEdge rad="165100"/>
          </a:effectLst>
        </p:spPr>
      </p:pic>
    </p:spTree>
    <p:extLst>
      <p:ext uri="{BB962C8B-B14F-4D97-AF65-F5344CB8AC3E}">
        <p14:creationId xmlns:p14="http://schemas.microsoft.com/office/powerpoint/2010/main" val="132323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0098"/>
            <a:ext cx="10515600" cy="1325563"/>
          </a:xfrm>
        </p:spPr>
        <p:txBody>
          <a:bodyPr>
            <a:normAutofit/>
          </a:bodyPr>
          <a:lstStyle/>
          <a:p>
            <a:r>
              <a:rPr lang="cs-CZ" sz="5400" b="1"/>
              <a:t>Proces administrace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274285-A686-F6AC-C589-2CC181888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cs-CZ" sz="1800" b="0" i="0">
                <a:solidFill>
                  <a:srgbClr val="505050"/>
                </a:solidFill>
                <a:effectLst/>
              </a:rPr>
              <a:t>Žádost o poskytnutí podpory se podává elektronicky přes klientský portál SFPI (</a:t>
            </a:r>
            <a:r>
              <a:rPr lang="cs-CZ" sz="1800" b="0" i="0">
                <a:solidFill>
                  <a:srgbClr val="505050"/>
                </a:solidFill>
                <a:effectLst/>
                <a:hlinkClick r:id="rId2"/>
              </a:rPr>
              <a:t>https://portal.sfpi.cz/). </a:t>
            </a:r>
            <a:r>
              <a:rPr lang="cs-CZ" sz="1800" b="0" i="0">
                <a:solidFill>
                  <a:srgbClr val="505050"/>
                </a:solidFill>
                <a:effectLst/>
              </a:rPr>
              <a:t>Pro </a:t>
            </a:r>
            <a:r>
              <a:rPr lang="cs-CZ" sz="1800" b="0" i="0">
                <a:solidFill>
                  <a:srgbClr val="505050"/>
                </a:solidFill>
                <a:effectLst/>
                <a:cs typeface="Calibri" panose="020F0502020204030204" pitchFamily="34" charset="0"/>
              </a:rPr>
              <a:t>přístup je nutné mít zřízenou Identitu občana</a:t>
            </a:r>
            <a:r>
              <a:rPr lang="cs-CZ" sz="1800">
                <a:solidFill>
                  <a:srgbClr val="505050"/>
                </a:solidFill>
                <a:cs typeface="Calibri" panose="020F0502020204030204" pitchFamily="34" charset="0"/>
              </a:rPr>
              <a:t>.</a:t>
            </a:r>
          </a:p>
          <a:p>
            <a:r>
              <a:rPr lang="cs-CZ" sz="1800" b="0" i="0">
                <a:solidFill>
                  <a:srgbClr val="686868"/>
                </a:solidFill>
                <a:effectLst/>
                <a:cs typeface="Calibri" panose="020F0502020204030204" pitchFamily="34" charset="0"/>
              </a:rPr>
              <a:t>Informace o elektronické identitě a možnostech přihlášení přes portál identitaobcana.cz k dispozici na webu </a:t>
            </a:r>
            <a:r>
              <a:rPr lang="cs-CZ" sz="1800" b="0" i="0" u="sng">
                <a:effectLst/>
                <a:cs typeface="Calibri" panose="020F0502020204030204" pitchFamily="34" charset="0"/>
                <a:hlinkClick r:id="rId3"/>
              </a:rPr>
              <a:t>chciidentitu.gov.cz</a:t>
            </a:r>
            <a:r>
              <a:rPr lang="cs-CZ" sz="1800" b="0" i="0">
                <a:solidFill>
                  <a:srgbClr val="686868"/>
                </a:solidFill>
                <a:effectLst/>
                <a:cs typeface="Calibri" panose="020F0502020204030204" pitchFamily="34" charset="0"/>
              </a:rPr>
              <a:t> a nebo podrobněji na </a:t>
            </a:r>
            <a:r>
              <a:rPr lang="cs-CZ" sz="1800" b="0" i="0" u="sng" err="1">
                <a:effectLst/>
                <a:cs typeface="Calibri" panose="020F0502020204030204" pitchFamily="34" charset="0"/>
                <a:hlinkClick r:id="rId4"/>
              </a:rPr>
              <a:t>infowebu</a:t>
            </a:r>
            <a:r>
              <a:rPr lang="cs-CZ" sz="1800" b="0" i="0" u="sng">
                <a:effectLst/>
                <a:cs typeface="Calibri" panose="020F0502020204030204" pitchFamily="34" charset="0"/>
                <a:hlinkClick r:id="rId4"/>
              </a:rPr>
              <a:t> Identita občana</a:t>
            </a:r>
            <a:r>
              <a:rPr lang="cs-CZ" sz="1800" b="0" i="0">
                <a:solidFill>
                  <a:srgbClr val="686868"/>
                </a:solidFill>
                <a:effectLst/>
              </a:rPr>
              <a:t>.</a:t>
            </a:r>
            <a:endParaRPr lang="cs-CZ" sz="1800" b="0" i="0">
              <a:solidFill>
                <a:srgbClr val="505050"/>
              </a:solidFill>
              <a:effectLst/>
            </a:endParaRPr>
          </a:p>
          <a:p>
            <a:endParaRPr lang="cs-CZ" sz="1800">
              <a:solidFill>
                <a:srgbClr val="505050"/>
              </a:solidFill>
              <a:latin typeface="Calibri" panose="020F0502020204030204" pitchFamily="34" charset="0"/>
            </a:endParaRPr>
          </a:p>
          <a:p>
            <a:endParaRPr lang="cs-CZ" sz="2200"/>
          </a:p>
        </p:txBody>
      </p: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3E2BD06B-B90E-812B-D530-9EA832045C24}"/>
              </a:ext>
            </a:extLst>
          </p:cNvPr>
          <p:cNvGrpSpPr/>
          <p:nvPr/>
        </p:nvGrpSpPr>
        <p:grpSpPr>
          <a:xfrm>
            <a:off x="669036" y="3170957"/>
            <a:ext cx="11118080" cy="4178808"/>
            <a:chOff x="669036" y="1812092"/>
            <a:chExt cx="11118080" cy="4486543"/>
          </a:xfrm>
        </p:grpSpPr>
        <p:graphicFrame>
          <p:nvGraphicFramePr>
            <p:cNvPr id="4" name="Zástupný symbol pro obsah 5" descr="Diagram Základní proces – dvojitá šipka zobrazující 4 kroky uspořádané zleva doprava">
              <a:extLst>
                <a:ext uri="{FF2B5EF4-FFF2-40B4-BE49-F238E27FC236}">
                  <a16:creationId xmlns:a16="http://schemas.microsoft.com/office/drawing/2014/main" id="{2BA38EB3-8585-82E5-21C1-6FFF46C37545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06727850"/>
                </p:ext>
              </p:extLst>
            </p:nvPr>
          </p:nvGraphicFramePr>
          <p:xfrm>
            <a:off x="669036" y="1812092"/>
            <a:ext cx="11118080" cy="448654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5" r:lo="rId6" r:qs="rId7" r:cs="rId8"/>
            </a:graphicData>
          </a:graphic>
        </p:graphicFrame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81FEE2D9-C82D-8953-BA51-E72DD21EC7B1}"/>
                </a:ext>
              </a:extLst>
            </p:cNvPr>
            <p:cNvCxnSpPr/>
            <p:nvPr/>
          </p:nvCxnSpPr>
          <p:spPr>
            <a:xfrm>
              <a:off x="7592325" y="3170490"/>
              <a:ext cx="170061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067260A9-3844-46DA-F06D-E90086154D4E}"/>
                </a:ext>
              </a:extLst>
            </p:cNvPr>
            <p:cNvCxnSpPr>
              <a:cxnSpLocks/>
            </p:cNvCxnSpPr>
            <p:nvPr/>
          </p:nvCxnSpPr>
          <p:spPr>
            <a:xfrm>
              <a:off x="7501270" y="3265121"/>
              <a:ext cx="395044" cy="62982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>
              <a:extLst>
                <a:ext uri="{FF2B5EF4-FFF2-40B4-BE49-F238E27FC236}">
                  <a16:creationId xmlns:a16="http://schemas.microsoft.com/office/drawing/2014/main" id="{B1C67C71-BD67-9A34-E199-E48D012C0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387495" y="3701104"/>
              <a:ext cx="628730" cy="65799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08B17366-0039-AA1F-7BAA-443DCA216179}"/>
                </a:ext>
              </a:extLst>
            </p:cNvPr>
            <p:cNvSpPr txBox="1"/>
            <p:nvPr/>
          </p:nvSpPr>
          <p:spPr>
            <a:xfrm>
              <a:off x="6014715" y="3640127"/>
              <a:ext cx="24279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/>
                <a:t>Výzva k doplnění podkladů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4015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5400" b="1"/>
              <a:t>Povinné přílohy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7B6266D4-244A-671A-E920-D139AACBAAC0}"/>
              </a:ext>
            </a:extLst>
          </p:cNvPr>
          <p:cNvGrpSpPr/>
          <p:nvPr/>
        </p:nvGrpSpPr>
        <p:grpSpPr>
          <a:xfrm>
            <a:off x="1672010" y="2088817"/>
            <a:ext cx="8433907" cy="3006841"/>
            <a:chOff x="1672010" y="2088817"/>
            <a:chExt cx="8433907" cy="3006841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grpSp>
          <p:nvGrpSpPr>
            <p:cNvPr id="18" name="Skupina 17">
              <a:extLst>
                <a:ext uri="{FF2B5EF4-FFF2-40B4-BE49-F238E27FC236}">
                  <a16:creationId xmlns:a16="http://schemas.microsoft.com/office/drawing/2014/main" id="{3A43F23D-ADCE-5C89-16B8-90C8456CF03B}"/>
                </a:ext>
              </a:extLst>
            </p:cNvPr>
            <p:cNvGrpSpPr/>
            <p:nvPr/>
          </p:nvGrpSpPr>
          <p:grpSpPr>
            <a:xfrm>
              <a:off x="8046380" y="2094819"/>
              <a:ext cx="2059537" cy="3000839"/>
              <a:chOff x="1470388" y="2087424"/>
              <a:chExt cx="2059537" cy="3019127"/>
            </a:xfrm>
          </p:grpSpPr>
          <p:sp>
            <p:nvSpPr>
              <p:cNvPr id="19" name="Obdélník 18">
                <a:extLst>
                  <a:ext uri="{FF2B5EF4-FFF2-40B4-BE49-F238E27FC236}">
                    <a16:creationId xmlns:a16="http://schemas.microsoft.com/office/drawing/2014/main" id="{253EFB20-05CC-8AFD-92FF-2A6D1FC3C542}"/>
                  </a:ext>
                </a:extLst>
              </p:cNvPr>
              <p:cNvSpPr/>
              <p:nvPr/>
            </p:nvSpPr>
            <p:spPr>
              <a:xfrm>
                <a:off x="1470388" y="3212270"/>
                <a:ext cx="2059537" cy="1894281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/>
                  <a:t>K závěrečnému vyhodnocení projektu</a:t>
                </a:r>
              </a:p>
            </p:txBody>
          </p:sp>
          <p:sp>
            <p:nvSpPr>
              <p:cNvPr id="20" name="Ovál 19">
                <a:extLst>
                  <a:ext uri="{FF2B5EF4-FFF2-40B4-BE49-F238E27FC236}">
                    <a16:creationId xmlns:a16="http://schemas.microsoft.com/office/drawing/2014/main" id="{C2A7A55A-CE68-01AB-2449-7BEF0347C7B4}"/>
                  </a:ext>
                </a:extLst>
              </p:cNvPr>
              <p:cNvSpPr/>
              <p:nvPr/>
            </p:nvSpPr>
            <p:spPr>
              <a:xfrm>
                <a:off x="2023182" y="2087424"/>
                <a:ext cx="828146" cy="828146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2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ctr"/>
                <a:r>
                  <a:rPr lang="cs-CZ" sz="3600"/>
                  <a:t>3</a:t>
                </a:r>
              </a:p>
            </p:txBody>
          </p:sp>
        </p:grpSp>
        <p:grpSp>
          <p:nvGrpSpPr>
            <p:cNvPr id="22" name="Skupina 21">
              <a:extLst>
                <a:ext uri="{FF2B5EF4-FFF2-40B4-BE49-F238E27FC236}">
                  <a16:creationId xmlns:a16="http://schemas.microsoft.com/office/drawing/2014/main" id="{08FDC847-7184-0560-1D56-290B36644F69}"/>
                </a:ext>
              </a:extLst>
            </p:cNvPr>
            <p:cNvGrpSpPr/>
            <p:nvPr/>
          </p:nvGrpSpPr>
          <p:grpSpPr>
            <a:xfrm>
              <a:off x="1672010" y="2088817"/>
              <a:ext cx="2059537" cy="3006841"/>
              <a:chOff x="1470388" y="2081422"/>
              <a:chExt cx="2059537" cy="2961747"/>
            </a:xfrm>
          </p:grpSpPr>
          <p:sp>
            <p:nvSpPr>
              <p:cNvPr id="23" name="Obdélník 22">
                <a:extLst>
                  <a:ext uri="{FF2B5EF4-FFF2-40B4-BE49-F238E27FC236}">
                    <a16:creationId xmlns:a16="http://schemas.microsoft.com/office/drawing/2014/main" id="{D3311093-8EA4-24B0-9A4E-1B9CE322AE49}"/>
                  </a:ext>
                </a:extLst>
              </p:cNvPr>
              <p:cNvSpPr/>
              <p:nvPr/>
            </p:nvSpPr>
            <p:spPr>
              <a:xfrm>
                <a:off x="1470388" y="3188599"/>
                <a:ext cx="2059537" cy="1854570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/>
                  <a:t>Při podání žádosti o podporu</a:t>
                </a:r>
              </a:p>
            </p:txBody>
          </p:sp>
          <p:sp>
            <p:nvSpPr>
              <p:cNvPr id="24" name="Ovál 23">
                <a:extLst>
                  <a:ext uri="{FF2B5EF4-FFF2-40B4-BE49-F238E27FC236}">
                    <a16:creationId xmlns:a16="http://schemas.microsoft.com/office/drawing/2014/main" id="{3B066CD2-1142-67D4-6A79-7D39DE59B1D4}"/>
                  </a:ext>
                </a:extLst>
              </p:cNvPr>
              <p:cNvSpPr/>
              <p:nvPr/>
            </p:nvSpPr>
            <p:spPr>
              <a:xfrm>
                <a:off x="2086083" y="2081422"/>
                <a:ext cx="828146" cy="828146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2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ctr"/>
                <a:r>
                  <a:rPr lang="cs-CZ" sz="3600"/>
                  <a:t>1</a:t>
                </a:r>
              </a:p>
            </p:txBody>
          </p:sp>
        </p:grpSp>
        <p:grpSp>
          <p:nvGrpSpPr>
            <p:cNvPr id="25" name="Skupina 24">
              <a:extLst>
                <a:ext uri="{FF2B5EF4-FFF2-40B4-BE49-F238E27FC236}">
                  <a16:creationId xmlns:a16="http://schemas.microsoft.com/office/drawing/2014/main" id="{DC48938C-9568-CF12-2FC1-3A31D4B20EBD}"/>
                </a:ext>
              </a:extLst>
            </p:cNvPr>
            <p:cNvGrpSpPr/>
            <p:nvPr/>
          </p:nvGrpSpPr>
          <p:grpSpPr>
            <a:xfrm>
              <a:off x="4836146" y="2096720"/>
              <a:ext cx="2193618" cy="2998938"/>
              <a:chOff x="1414480" y="1932156"/>
              <a:chExt cx="2193618" cy="3011148"/>
            </a:xfrm>
          </p:grpSpPr>
          <p:sp>
            <p:nvSpPr>
              <p:cNvPr id="26" name="Obdélník 25">
                <a:extLst>
                  <a:ext uri="{FF2B5EF4-FFF2-40B4-BE49-F238E27FC236}">
                    <a16:creationId xmlns:a16="http://schemas.microsoft.com/office/drawing/2014/main" id="{A3736C22-2020-6B78-2355-601801D60CC7}"/>
                  </a:ext>
                </a:extLst>
              </p:cNvPr>
              <p:cNvSpPr/>
              <p:nvPr/>
            </p:nvSpPr>
            <p:spPr>
              <a:xfrm>
                <a:off x="1414480" y="3052831"/>
                <a:ext cx="2193618" cy="1890473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/>
                  <a:t>Na základě výzvy po předběžném vyhodnocení žádosti (před podpisem Smlouvy) </a:t>
                </a:r>
              </a:p>
            </p:txBody>
          </p:sp>
          <p:sp>
            <p:nvSpPr>
              <p:cNvPr id="27" name="Ovál 26">
                <a:extLst>
                  <a:ext uri="{FF2B5EF4-FFF2-40B4-BE49-F238E27FC236}">
                    <a16:creationId xmlns:a16="http://schemas.microsoft.com/office/drawing/2014/main" id="{432D1E76-044A-29DB-26A2-05925E7C4B56}"/>
                  </a:ext>
                </a:extLst>
              </p:cNvPr>
              <p:cNvSpPr/>
              <p:nvPr/>
            </p:nvSpPr>
            <p:spPr>
              <a:xfrm>
                <a:off x="2097216" y="1932156"/>
                <a:ext cx="828146" cy="828146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2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ctr"/>
                <a:r>
                  <a:rPr lang="cs-CZ" sz="3600"/>
                  <a:t>2</a:t>
                </a:r>
              </a:p>
            </p:txBody>
          </p:sp>
        </p:grpSp>
      </p:grp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696DEB7-1682-C6C8-4195-EC5A6955F2BA}"/>
              </a:ext>
            </a:extLst>
          </p:cNvPr>
          <p:cNvSpPr txBox="1"/>
          <p:nvPr/>
        </p:nvSpPr>
        <p:spPr>
          <a:xfrm>
            <a:off x="838200" y="5494946"/>
            <a:ext cx="878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Přehled povinných příloh v jednotlivých fázích administrace projektu k dispozici </a:t>
            </a:r>
            <a:r>
              <a:rPr lang="cs-CZ">
                <a:solidFill>
                  <a:srgbClr val="FF0000"/>
                </a:solidFill>
              </a:rPr>
              <a:t>zde</a:t>
            </a:r>
          </a:p>
        </p:txBody>
      </p:sp>
    </p:spTree>
    <p:extLst>
      <p:ext uri="{BB962C8B-B14F-4D97-AF65-F5344CB8AC3E}">
        <p14:creationId xmlns:p14="http://schemas.microsoft.com/office/powerpoint/2010/main" val="3492448013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cs-CZ" b="1"/>
              <a:t>Udržitelnost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274285-A686-F6AC-C589-2CC181888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895" y="713313"/>
            <a:ext cx="6391174" cy="5431376"/>
          </a:xfrm>
        </p:spPr>
        <p:txBody>
          <a:bodyPr anchor="ctr">
            <a:normAutofit/>
          </a:bodyPr>
          <a:lstStyle/>
          <a:p>
            <a:pPr marL="0" indent="0" rtl="0" fontAlgn="base">
              <a:buNone/>
            </a:pPr>
            <a:r>
              <a:rPr lang="cs-CZ" sz="2000" b="1" u="sng"/>
              <a:t>Udržitelnost: </a:t>
            </a:r>
          </a:p>
          <a:p>
            <a:pPr fontAlgn="base"/>
            <a:r>
              <a:rPr lang="cs-CZ" sz="2000" u="sng"/>
              <a:t>dotace:</a:t>
            </a:r>
            <a:r>
              <a:rPr lang="cs-CZ" sz="2000"/>
              <a:t>10 let, </a:t>
            </a:r>
          </a:p>
          <a:p>
            <a:pPr fontAlgn="base"/>
            <a:r>
              <a:rPr lang="cs-CZ" sz="2000" u="sng"/>
              <a:t>úvěr: </a:t>
            </a:r>
            <a:r>
              <a:rPr lang="cs-CZ" sz="2000"/>
              <a:t>po dobu splácení úvěru, nejméně však po dobu 10 let</a:t>
            </a:r>
          </a:p>
          <a:p>
            <a:pPr rtl="0" fontAlgn="base">
              <a:buFont typeface="Arial" panose="020B0604020202020204" pitchFamily="34" charset="0"/>
              <a:buChar char="•"/>
            </a:pPr>
            <a:endParaRPr lang="cs-CZ" sz="1800"/>
          </a:p>
          <a:p>
            <a:pPr marL="0" indent="0" rtl="0" fontAlgn="base">
              <a:buNone/>
            </a:pPr>
            <a:r>
              <a:rPr lang="cs-CZ" sz="1800" b="1" u="sng"/>
              <a:t>Podmínky v období udržitelnosti:</a:t>
            </a:r>
          </a:p>
          <a:p>
            <a:pPr marL="0" indent="0" rtl="0" fontAlgn="base">
              <a:buNone/>
            </a:pPr>
            <a:r>
              <a:rPr lang="cs-CZ" sz="1800"/>
              <a:t>a. klientovi již nelze poskytnout další podporu ze strany SFPI na obydlí nebo nové obydlí, </a:t>
            </a:r>
          </a:p>
          <a:p>
            <a:pPr marL="0" indent="0" rtl="0" fontAlgn="base">
              <a:buNone/>
            </a:pPr>
            <a:r>
              <a:rPr lang="cs-CZ" sz="1800"/>
              <a:t>b. opravené nebo nové obydlí musí sloužit k bydlení, </a:t>
            </a:r>
          </a:p>
          <a:p>
            <a:pPr marL="0" indent="0" rtl="0" fontAlgn="base">
              <a:buNone/>
            </a:pPr>
            <a:r>
              <a:rPr lang="cs-CZ" sz="1800"/>
              <a:t>c. vlastnické právo k obydlí nebo novému obydlí, na které byla poskytnuta podpora, lze na jinou osobu převést pouze se souhlasem SFPI,</a:t>
            </a:r>
          </a:p>
          <a:p>
            <a:pPr marL="0" indent="0" rtl="0" fontAlgn="base">
              <a:buNone/>
            </a:pPr>
            <a:r>
              <a:rPr lang="cs-CZ" sz="1800"/>
              <a:t>d. pokud byla klientovi poskytnuta podpora, musí mít klient sjednáno pojištění obydlí nebo nového obydlí pro případ živelné pohromy (vč. povodně a záplavy), v případě úvěru navíc s vinkulací pojistného plnění ve prospěch SFPI, a to do výše poskytnutého úvěru.</a:t>
            </a:r>
            <a:endParaRPr lang="cs-CZ" sz="1800" b="1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334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E6E0A3-18D7-C266-B63B-5A768E40D78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Kontakty pro poskytování informací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274285-A686-F6AC-C589-2CC18188880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 anchor="ctr">
            <a:normAutofit/>
          </a:bodyPr>
          <a:lstStyle/>
          <a:p>
            <a:pPr marL="0" indent="0" rtl="0" fontAlgn="base">
              <a:buNone/>
            </a:pPr>
            <a:endParaRPr lang="cs-CZ" sz="2000">
              <a:latin typeface="Calibri" panose="020F0502020204030204" pitchFamily="34" charset="0"/>
            </a:endParaRPr>
          </a:p>
          <a:p>
            <a:pPr marL="0" indent="0" rtl="0" fontAlgn="base">
              <a:buNone/>
            </a:pPr>
            <a:endParaRPr lang="cs-CZ" sz="2000" b="1">
              <a:latin typeface="Calibri" panose="020F0502020204030204" pitchFamily="34" charset="0"/>
            </a:endParaRPr>
          </a:p>
          <a:p>
            <a:pPr marL="0" indent="0" rtl="0" fontAlgn="base">
              <a:buNone/>
            </a:pPr>
            <a:endParaRPr lang="cs-CZ" sz="1400"/>
          </a:p>
          <a:p>
            <a:pPr marL="0" indent="0" rtl="0" fontAlgn="base">
              <a:buNone/>
            </a:pPr>
            <a:endParaRPr lang="cs-CZ" sz="1400"/>
          </a:p>
          <a:p>
            <a:pPr marL="457200" lvl="1" indent="0" fontAlgn="base">
              <a:buNone/>
            </a:pPr>
            <a:endParaRPr lang="cs-CZ" sz="2000" b="1">
              <a:latin typeface="Calibri" panose="020F0502020204030204" pitchFamily="34" charset="0"/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12A4EF4-0A0A-DF80-80BE-8B20F25DBC8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505575" y="1477963"/>
            <a:ext cx="5686425" cy="3286125"/>
          </a:xfrm>
        </p:spPr>
        <p:txBody>
          <a:bodyPr/>
          <a:lstStyle/>
          <a:p>
            <a:pPr marL="0" indent="0">
              <a:buNone/>
            </a:pPr>
            <a:endParaRPr lang="cs-CZ" sz="1100">
              <a:effectLst/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0" indent="0">
              <a:buNone/>
            </a:pPr>
            <a:endParaRPr lang="cs-CZ" sz="1100">
              <a:latin typeface="Aptos" panose="020B0004020202020204" pitchFamily="34" charset="0"/>
              <a:ea typeface="Times New Roman" panose="02020603050405020304" pitchFamily="18" charset="0"/>
              <a:cs typeface="Aptos" panose="020B0004020202020204" pitchFamily="34" charset="0"/>
            </a:endParaRPr>
          </a:p>
          <a:p>
            <a:pPr marL="0" indent="0">
              <a:buNone/>
            </a:pPr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25A1E16-4F93-BAD5-D175-5EE9A497D488}"/>
              </a:ext>
            </a:extLst>
          </p:cNvPr>
          <p:cNvSpPr txBox="1"/>
          <p:nvPr/>
        </p:nvSpPr>
        <p:spPr>
          <a:xfrm>
            <a:off x="365681" y="5167312"/>
            <a:ext cx="34721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/>
              <a:t>Podrobné podmínky výzvy na stránkách Státního fondu podpory investic</a:t>
            </a:r>
          </a:p>
          <a:p>
            <a:pPr algn="ctr"/>
            <a:r>
              <a:rPr lang="cs-CZ" sz="2000"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https://sfpi.cz/zivel-3/</a:t>
            </a:r>
            <a:endParaRPr lang="cs-CZ" sz="2000">
              <a:latin typeface="Calibri" panose="020F050202020403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cs-CZ" sz="3200" b="1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7C33CED-18F8-CEB1-EE0A-A91B0BD71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476903"/>
              </p:ext>
            </p:extLst>
          </p:nvPr>
        </p:nvGraphicFramePr>
        <p:xfrm>
          <a:off x="5839484" y="1690688"/>
          <a:ext cx="6134343" cy="47802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3373867">
                  <a:extLst>
                    <a:ext uri="{9D8B030D-6E8A-4147-A177-3AD203B41FA5}">
                      <a16:colId xmlns:a16="http://schemas.microsoft.com/office/drawing/2014/main" val="2047293647"/>
                    </a:ext>
                  </a:extLst>
                </a:gridCol>
                <a:gridCol w="2760476">
                  <a:extLst>
                    <a:ext uri="{9D8B030D-6E8A-4147-A177-3AD203B41FA5}">
                      <a16:colId xmlns:a16="http://schemas.microsoft.com/office/drawing/2014/main" val="41037429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/>
                        <a:t>Kanceláře Místních akčních  skupin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>
                        <a:latin typeface="Aptos" panose="020B0004020202020204" pitchFamily="34" charset="0"/>
                        <a:ea typeface="Times New Roman" panose="02020603050405020304" pitchFamily="18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005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>
                          <a:effectLst/>
                        </a:rPr>
                        <a:t>Moravskoslezský kraj</a:t>
                      </a:r>
                      <a:endParaRPr lang="cs-CZ" sz="1800">
                        <a:latin typeface="Aptos" panose="020B0004020202020204" pitchFamily="34" charset="0"/>
                        <a:ea typeface="Times New Roman" panose="02020603050405020304" pitchFamily="18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/>
                        <a:t>Olomoucký kraj</a:t>
                      </a:r>
                      <a:endParaRPr lang="cs-CZ" sz="1800">
                        <a:latin typeface="Aptos" panose="020B0004020202020204" pitchFamily="34" charset="0"/>
                        <a:ea typeface="Times New Roman" panose="02020603050405020304" pitchFamily="18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865035"/>
                  </a:ext>
                </a:extLst>
              </a:tr>
              <a:tr h="2167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1">
                          <a:effectLst/>
                        </a:rPr>
                        <a:t>MAS </a:t>
                      </a:r>
                      <a:r>
                        <a:rPr lang="cs-CZ" sz="1100" b="1" err="1">
                          <a:effectLst/>
                        </a:rPr>
                        <a:t>Bohumínsko</a:t>
                      </a:r>
                      <a:r>
                        <a:rPr lang="cs-CZ" sz="1100">
                          <a:effectLst/>
                        </a:rPr>
                        <a:t>, Masarykova 418, 735 81 Bohumín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>
                          <a:effectLst/>
                        </a:rPr>
                        <a:t>Bc. Veronika </a:t>
                      </a:r>
                      <a:r>
                        <a:rPr lang="cs-CZ" sz="1100" err="1">
                          <a:effectLst/>
                        </a:rPr>
                        <a:t>Šeligová</a:t>
                      </a:r>
                      <a:r>
                        <a:rPr lang="cs-CZ" sz="1100">
                          <a:effectLst/>
                        </a:rPr>
                        <a:t> +420 730 521 421 </a:t>
                      </a:r>
                      <a:endParaRPr lang="cs-CZ" sz="1100"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="1" kern="1200">
                          <a:solidFill>
                            <a:schemeClr val="dk1"/>
                          </a:solidFill>
                          <a:effectLst/>
                        </a:rPr>
                        <a:t>MAS Horní Pomoraví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, Hlavní 137, 788 33 Hanušovice</a:t>
                      </a:r>
                    </a:p>
                    <a:p>
                      <a:endParaRPr lang="cs-CZ" sz="1100" kern="120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Lenka Buřičová +420 724 217 932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5"/>
                        </a:rPr>
                        <a:t>buricova@hornipomoravi.eu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Gabriela Hrubešová +420 725 140 504 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6"/>
                        </a:rPr>
                        <a:t>hrubesova@hornipomoravi.eu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cs-CZ" sz="11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13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1" kern="1200">
                          <a:solidFill>
                            <a:schemeClr val="dk1"/>
                          </a:solidFill>
                          <a:effectLst/>
                        </a:rPr>
                        <a:t>MAS Opavsko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cs-CZ" sz="1100" kern="1200" err="1">
                          <a:solidFill>
                            <a:schemeClr val="dk1"/>
                          </a:solidFill>
                          <a:effectLst/>
                        </a:rPr>
                        <a:t>Englišova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526, 746 01 Opava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kern="120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Bc. Pavel Válek +420 602 614 763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kern="120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cs-CZ" sz="1100" b="1" kern="1200">
                          <a:solidFill>
                            <a:schemeClr val="dk1"/>
                          </a:solidFill>
                          <a:effectLst/>
                        </a:rPr>
                        <a:t>MAS </a:t>
                      </a:r>
                      <a:r>
                        <a:rPr lang="cs-CZ" sz="1100" b="1" kern="1200" err="1">
                          <a:solidFill>
                            <a:schemeClr val="dk1"/>
                          </a:solidFill>
                          <a:effectLst/>
                        </a:rPr>
                        <a:t>Vincenze</a:t>
                      </a:r>
                      <a:r>
                        <a:rPr lang="cs-CZ" sz="1100" b="1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cs-CZ" sz="1100" b="1" kern="1200" err="1">
                          <a:solidFill>
                            <a:schemeClr val="dk1"/>
                          </a:solidFill>
                          <a:effectLst/>
                        </a:rPr>
                        <a:t>Priessnitze</a:t>
                      </a:r>
                      <a:r>
                        <a:rPr lang="cs-CZ" sz="1100" b="1" kern="1200">
                          <a:solidFill>
                            <a:schemeClr val="dk1"/>
                          </a:solidFill>
                          <a:effectLst/>
                        </a:rPr>
                        <a:t> pro Jesenicko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; 28. října 891/9, 790 01 Jeseník</a:t>
                      </a:r>
                    </a:p>
                    <a:p>
                      <a:endParaRPr lang="cs-CZ" sz="1100" kern="120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Filip </a:t>
                      </a:r>
                      <a:r>
                        <a:rPr lang="cs-CZ" sz="1100" kern="1200" err="1">
                          <a:solidFill>
                            <a:schemeClr val="dk1"/>
                          </a:solidFill>
                          <a:effectLst/>
                        </a:rPr>
                        <a:t>Vlachopulos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+420 605 197 805 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7"/>
                        </a:rPr>
                        <a:t>vlachopulos@masjesenicko.cz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Lucie </a:t>
                      </a:r>
                      <a:r>
                        <a:rPr lang="cs-CZ" sz="1100" kern="1200" err="1">
                          <a:solidFill>
                            <a:schemeClr val="dk1"/>
                          </a:solidFill>
                          <a:effectLst/>
                        </a:rPr>
                        <a:t>Kačor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+420 739 462 773 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8"/>
                        </a:rPr>
                        <a:t>kacor@masjesenicko.cz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Renata </a:t>
                      </a:r>
                      <a:r>
                        <a:rPr lang="cs-CZ" sz="1100" kern="1200" err="1">
                          <a:solidFill>
                            <a:schemeClr val="dk1"/>
                          </a:solidFill>
                          <a:effectLst/>
                        </a:rPr>
                        <a:t>Baslerová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+420 734 662 223 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9"/>
                        </a:rPr>
                        <a:t>baslerova@masjesenicko.cz</a:t>
                      </a:r>
                      <a:endParaRPr lang="cs-CZ" sz="1100" kern="120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 </a:t>
                      </a:r>
                    </a:p>
                    <a:p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Zdeněk Nagy +420 730 511 866 </a:t>
                      </a:r>
                    </a:p>
                    <a:p>
                      <a:r>
                        <a:rPr lang="cs-CZ" sz="1100" u="sng" kern="1200">
                          <a:solidFill>
                            <a:schemeClr val="dk1"/>
                          </a:solidFill>
                          <a:effectLst/>
                          <a:hlinkClick r:id="rId10"/>
                        </a:rPr>
                        <a:t>nagy@masjesenicko.cz</a:t>
                      </a:r>
                      <a:r>
                        <a:rPr lang="cs-CZ" sz="1100" kern="120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kern="120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7411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100" b="1">
                          <a:effectLst/>
                        </a:rPr>
                        <a:t>MAS Hrubý Jeseník</a:t>
                      </a:r>
                      <a:r>
                        <a:rPr lang="cs-CZ" sz="1100">
                          <a:effectLst/>
                        </a:rPr>
                        <a:t>, náměstí Míru 11, 792 01 Bruntál</a:t>
                      </a:r>
                      <a:endParaRPr lang="cs-CZ" sz="1100"/>
                    </a:p>
                    <a:p>
                      <a:pPr marL="0" indent="0">
                        <a:buNone/>
                      </a:pPr>
                      <a:endParaRPr lang="cs-CZ" sz="1100">
                        <a:effectLst/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z="1100">
                          <a:effectLst/>
                        </a:rPr>
                        <a:t>Zdeněk </a:t>
                      </a:r>
                      <a:r>
                        <a:rPr lang="cs-CZ" sz="1100" err="1">
                          <a:effectLst/>
                        </a:rPr>
                        <a:t>Macrineanu</a:t>
                      </a:r>
                      <a:r>
                        <a:rPr lang="cs-CZ" sz="1100">
                          <a:effectLst/>
                        </a:rPr>
                        <a:t> +420 739 202 532</a:t>
                      </a:r>
                      <a:endParaRPr lang="cs-CZ" sz="1100"/>
                    </a:p>
                    <a:p>
                      <a:endParaRPr lang="cs-CZ" sz="11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3821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100" b="1">
                          <a:effectLst/>
                        </a:rPr>
                        <a:t>MAS Rozvoj Krnovska</a:t>
                      </a:r>
                      <a:r>
                        <a:rPr lang="cs-CZ" sz="1100">
                          <a:effectLst/>
                        </a:rPr>
                        <a:t>, Hlavní náměstí 104/29, 79 01 Krnov</a:t>
                      </a:r>
                      <a:endParaRPr lang="cs-CZ" sz="1100"/>
                    </a:p>
                    <a:p>
                      <a:pPr marL="0" indent="0">
                        <a:buNone/>
                      </a:pPr>
                      <a:r>
                        <a:rPr lang="cs-CZ" sz="1100">
                          <a:effectLst/>
                        </a:rPr>
                        <a:t>+420 793 951 626</a:t>
                      </a:r>
                      <a:endParaRPr lang="cs-CZ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377167"/>
                  </a:ext>
                </a:extLst>
              </a:tr>
            </a:tbl>
          </a:graphicData>
        </a:graphic>
      </p:graphicFrame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F2E827C4-C224-3057-6B1A-C582A65BF3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855044"/>
              </p:ext>
            </p:extLst>
          </p:nvPr>
        </p:nvGraphicFramePr>
        <p:xfrm>
          <a:off x="309264" y="1690688"/>
          <a:ext cx="5364682" cy="31597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405060">
                  <a:extLst>
                    <a:ext uri="{9D8B030D-6E8A-4147-A177-3AD203B41FA5}">
                      <a16:colId xmlns:a16="http://schemas.microsoft.com/office/drawing/2014/main" val="3396952754"/>
                    </a:ext>
                  </a:extLst>
                </a:gridCol>
                <a:gridCol w="2959622">
                  <a:extLst>
                    <a:ext uri="{9D8B030D-6E8A-4147-A177-3AD203B41FA5}">
                      <a16:colId xmlns:a16="http://schemas.microsoft.com/office/drawing/2014/main" val="362167468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>
                          <a:solidFill>
                            <a:schemeClr val="lt1"/>
                          </a:solidFill>
                        </a:rPr>
                        <a:t>Centrum pro regionální rozvoj České republiky </a:t>
                      </a:r>
                      <a:endParaRPr lang="cs-CZ" sz="1800" b="1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169152"/>
                  </a:ext>
                </a:extLst>
              </a:tr>
              <a:tr h="90800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100"/>
                    </a:p>
                    <a:p>
                      <a:endParaRPr lang="cs-CZ" sz="1100"/>
                    </a:p>
                    <a:p>
                      <a:endParaRPr lang="cs-CZ" sz="1100"/>
                    </a:p>
                    <a:p>
                      <a:endParaRPr lang="cs-CZ" sz="1100"/>
                    </a:p>
                    <a:p>
                      <a:r>
                        <a:rPr lang="cs-CZ" sz="1100"/>
                        <a:t>Infolinka po-pá 8.00 – 16.00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4856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Obnovabydleni@crr.cz</a:t>
                      </a:r>
                      <a:endParaRPr lang="cs-CZ" sz="1800"/>
                    </a:p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>
                          <a:solidFill>
                            <a:srgbClr val="000000"/>
                          </a:solidFill>
                          <a:effectLst/>
                        </a:rPr>
                        <a:t>Moravskoslezský kraj</a:t>
                      </a:r>
                      <a:r>
                        <a:rPr lang="cs-CZ" sz="1800" b="0">
                          <a:solidFill>
                            <a:srgbClr val="D13438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</a:rPr>
                        <a:t>+420 739 320 906  </a:t>
                      </a:r>
                      <a:endParaRPr lang="cs-CZ" sz="11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</a:rPr>
                        <a:t>+420 736 527 892 </a:t>
                      </a:r>
                      <a:endParaRPr lang="cs-CZ" sz="1100" b="0" i="0">
                        <a:solidFill>
                          <a:srgbClr val="000000"/>
                        </a:solidFill>
                        <a:effectLst/>
                        <a:latin typeface="Segoe U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538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>
                          <a:solidFill>
                            <a:srgbClr val="000000"/>
                          </a:solidFill>
                          <a:effectLst/>
                        </a:rPr>
                        <a:t>Olomoucký kraj a ostatní kraje</a:t>
                      </a:r>
                      <a:r>
                        <a:rPr lang="cs-CZ" sz="1800" b="0">
                          <a:solidFill>
                            <a:srgbClr val="D13438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</a:rPr>
                        <a:t>+420 705 875 677 </a:t>
                      </a:r>
                      <a:endParaRPr lang="cs-CZ" sz="11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cs-CZ" sz="1400" b="0">
                          <a:solidFill>
                            <a:srgbClr val="000000"/>
                          </a:solidFill>
                          <a:effectLst/>
                        </a:rPr>
                        <a:t>+420 705 875 676  </a:t>
                      </a:r>
                      <a:endParaRPr lang="cs-CZ" sz="1100" b="0" i="0">
                        <a:solidFill>
                          <a:srgbClr val="000000"/>
                        </a:solidFill>
                        <a:effectLst/>
                        <a:latin typeface="Segoe U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442447"/>
                  </a:ext>
                </a:extLst>
              </a:tr>
            </a:tbl>
          </a:graphicData>
        </a:graphic>
      </p:graphicFrame>
      <p:pic>
        <p:nvPicPr>
          <p:cNvPr id="13" name="Graphic 5" descr="Sluchátko">
            <a:extLst>
              <a:ext uri="{FF2B5EF4-FFF2-40B4-BE49-F238E27FC236}">
                <a16:creationId xmlns:a16="http://schemas.microsoft.com/office/drawing/2014/main" id="{B2C41E01-C6E1-FD9A-EEC8-BF3C9AFC100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064748" y="152400"/>
            <a:ext cx="1289051" cy="1289051"/>
          </a:xfrm>
          <a:prstGeom prst="rect">
            <a:avLst/>
          </a:prstGeom>
        </p:spPr>
      </p:pic>
      <p:pic>
        <p:nvPicPr>
          <p:cNvPr id="16" name="Grafický objekt 15" descr="E-mail se souvislou výplní">
            <a:extLst>
              <a:ext uri="{FF2B5EF4-FFF2-40B4-BE49-F238E27FC236}">
                <a16:creationId xmlns:a16="http://schemas.microsoft.com/office/drawing/2014/main" id="{355E2269-C8DE-128E-2798-9A521335BD6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264467" y="2169436"/>
            <a:ext cx="662350" cy="662350"/>
          </a:xfrm>
          <a:prstGeom prst="rect">
            <a:avLst/>
          </a:prstGeom>
        </p:spPr>
      </p:pic>
      <p:pic>
        <p:nvPicPr>
          <p:cNvPr id="18" name="Grafický objekt 17" descr="Telefonovat se souvislou výplní">
            <a:extLst>
              <a:ext uri="{FF2B5EF4-FFF2-40B4-BE49-F238E27FC236}">
                <a16:creationId xmlns:a16="http://schemas.microsoft.com/office/drawing/2014/main" id="{6C3D2AD4-D253-D671-3C09-F17BFD79F0D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690930" y="2085187"/>
            <a:ext cx="690327" cy="690327"/>
          </a:xfrm>
          <a:prstGeom prst="rect">
            <a:avLst/>
          </a:prstGeom>
        </p:spPr>
      </p:pic>
      <p:pic>
        <p:nvPicPr>
          <p:cNvPr id="20" name="Obrázek 19" descr="Obsah obrázku vzor, čtverec, umění, Obdélník&#10;&#10;Popis byl vytvořen automaticky">
            <a:extLst>
              <a:ext uri="{FF2B5EF4-FFF2-40B4-BE49-F238E27FC236}">
                <a16:creationId xmlns:a16="http://schemas.microsoft.com/office/drawing/2014/main" id="{A56CF5F8-E54B-3B0C-4D7F-DA1193D7F7F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611" y="5244947"/>
            <a:ext cx="1161527" cy="1161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400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0207744-E3EE-065D-C06F-1353224C1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cs-CZ" sz="5400">
                <a:solidFill>
                  <a:srgbClr val="FFFFFF"/>
                </a:solidFill>
              </a:rPr>
              <a:t>Jsme připraveni vám pomoci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4CF1F8-B4AA-DFB0-B4DD-010A4E1A4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0090" y="1566604"/>
            <a:ext cx="6541367" cy="446128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cs-CZ" sz="2200"/>
              <a:t>zkonzultovat základní podmínky výzvy </a:t>
            </a:r>
            <a:endParaRPr lang="cs-CZ"/>
          </a:p>
          <a:p>
            <a:pPr>
              <a:buFont typeface="Wingdings" panose="05000000000000000000" pitchFamily="2" charset="2"/>
              <a:buChar char="ü"/>
            </a:pPr>
            <a:r>
              <a:rPr lang="cs-CZ" sz="2200"/>
              <a:t>zkonzultovat úplnost povinných náležitostí žádosti o podporu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2200"/>
              <a:t>se založením Identity občana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sz="2200"/>
              <a:t>s podáním žádosti v Klientském portálu </a:t>
            </a:r>
          </a:p>
          <a:p>
            <a:pPr marL="0" indent="0">
              <a:buNone/>
            </a:pPr>
            <a:endParaRPr lang="cs-CZ" sz="2200"/>
          </a:p>
          <a:p>
            <a:pPr marL="0" indent="0">
              <a:buNone/>
            </a:pPr>
            <a:endParaRPr lang="cs-CZ" sz="2200" b="1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2200"/>
          </a:p>
        </p:txBody>
      </p:sp>
      <p:pic>
        <p:nvPicPr>
          <p:cNvPr id="5" name="Obrázek 4" descr="Obsah obrázku Písmo, Grafika, snímek obrazovky, grafický design&#10;&#10;Popis byl vytvořen automaticky">
            <a:extLst>
              <a:ext uri="{FF2B5EF4-FFF2-40B4-BE49-F238E27FC236}">
                <a16:creationId xmlns:a16="http://schemas.microsoft.com/office/drawing/2014/main" id="{D2E9DF6B-823F-5D42-0B23-3AB406186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149" y="181005"/>
            <a:ext cx="3099606" cy="922272"/>
          </a:xfrm>
          <a:prstGeom prst="rect">
            <a:avLst/>
          </a:prstGeom>
        </p:spPr>
      </p:pic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9BC27DA3-13E8-4524-CCD0-C287030123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0724" y="4768634"/>
            <a:ext cx="1600200" cy="542925"/>
          </a:xfrm>
          <a:prstGeom prst="rect">
            <a:avLst/>
          </a:prstGeom>
        </p:spPr>
      </p:pic>
      <p:pic>
        <p:nvPicPr>
          <p:cNvPr id="8" name="Obrázek 7" descr="Obsah obrázku Písmo, text, Grafika, grafický design&#10;&#10;Obsah vygenerovaný umělou inteligencí může být nesprávný.">
            <a:extLst>
              <a:ext uri="{FF2B5EF4-FFF2-40B4-BE49-F238E27FC236}">
                <a16:creationId xmlns:a16="http://schemas.microsoft.com/office/drawing/2014/main" id="{42595D5C-CF3E-AE9F-DD5B-A22FAA5FC9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809" y="5650203"/>
            <a:ext cx="2493002" cy="548158"/>
          </a:xfrm>
          <a:prstGeom prst="rect">
            <a:avLst/>
          </a:prstGeom>
        </p:spPr>
      </p:pic>
      <p:pic>
        <p:nvPicPr>
          <p:cNvPr id="9" name="Obrázek 8" descr="Obsah obrázku Písmo, Grafika, snímek obrazovky, grafický design&#10;&#10;Obsah vygenerovaný umělou inteligencí může být nesprávný.">
            <a:extLst>
              <a:ext uri="{FF2B5EF4-FFF2-40B4-BE49-F238E27FC236}">
                <a16:creationId xmlns:a16="http://schemas.microsoft.com/office/drawing/2014/main" id="{D71AEE44-2C16-D82C-0678-962340CB62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8923" y="3958784"/>
            <a:ext cx="1957187" cy="593770"/>
          </a:xfrm>
          <a:prstGeom prst="rect">
            <a:avLst/>
          </a:prstGeom>
        </p:spPr>
      </p:pic>
      <p:pic>
        <p:nvPicPr>
          <p:cNvPr id="10" name="Obrázek 9" descr="Obsah obrázku klipart, Grafika, kresba, grafický design&#10;&#10;Obsah vygenerovaný umělou inteligencí může být nesprávný.">
            <a:extLst>
              <a:ext uri="{FF2B5EF4-FFF2-40B4-BE49-F238E27FC236}">
                <a16:creationId xmlns:a16="http://schemas.microsoft.com/office/drawing/2014/main" id="{91EB6B0E-E061-7CE9-4341-CC17AB74A0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6283" y="5750340"/>
            <a:ext cx="2597241" cy="573262"/>
          </a:xfrm>
          <a:prstGeom prst="rect">
            <a:avLst/>
          </a:prstGeom>
        </p:spPr>
      </p:pic>
      <p:pic>
        <p:nvPicPr>
          <p:cNvPr id="11" name="Obrázek 10" descr="Obsah obrázku Grafika, grafický design, snímek obrazovky, design&#10;&#10;Obsah vygenerovaný umělou inteligencí může být nesprávný.">
            <a:extLst>
              <a:ext uri="{FF2B5EF4-FFF2-40B4-BE49-F238E27FC236}">
                <a16:creationId xmlns:a16="http://schemas.microsoft.com/office/drawing/2014/main" id="{C9B987BF-628C-1FF8-FE7E-80DAB44D94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4321" y="5037892"/>
            <a:ext cx="3348508" cy="296387"/>
          </a:xfrm>
          <a:prstGeom prst="rect">
            <a:avLst/>
          </a:prstGeom>
        </p:spPr>
      </p:pic>
      <p:pic>
        <p:nvPicPr>
          <p:cNvPr id="13" name="Obrázek 12" descr="Obsah obrázku text, Písmo, Grafika, grafický design&#10;&#10;Popis byl vytvořen automaticky">
            <a:extLst>
              <a:ext uri="{FF2B5EF4-FFF2-40B4-BE49-F238E27FC236}">
                <a16:creationId xmlns:a16="http://schemas.microsoft.com/office/drawing/2014/main" id="{0A09E405-C439-9FFB-DCAE-D8095DC470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652" y="4551773"/>
            <a:ext cx="798124" cy="761721"/>
          </a:xfrm>
          <a:prstGeom prst="rect">
            <a:avLst/>
          </a:prstGeom>
          <a:effectLst>
            <a:softEdge rad="0"/>
          </a:effectLst>
        </p:spPr>
      </p:pic>
      <p:sp>
        <p:nvSpPr>
          <p:cNvPr id="25" name="TextovéPole 24">
            <a:extLst>
              <a:ext uri="{FF2B5EF4-FFF2-40B4-BE49-F238E27FC236}">
                <a16:creationId xmlns:a16="http://schemas.microsoft.com/office/drawing/2014/main" id="{BB576870-4546-73F5-4916-9F20506E96D4}"/>
              </a:ext>
            </a:extLst>
          </p:cNvPr>
          <p:cNvSpPr txBox="1"/>
          <p:nvPr/>
        </p:nvSpPr>
        <p:spPr>
          <a:xfrm>
            <a:off x="7317082" y="4303403"/>
            <a:ext cx="4441836" cy="144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s-CZ" sz="2200">
                <a:solidFill>
                  <a:schemeClr val="tx2"/>
                </a:solidFill>
              </a:rPr>
              <a:t>Využívejte oficiální </a:t>
            </a:r>
            <a:r>
              <a:rPr lang="cs-CZ" sz="2200" b="1">
                <a:solidFill>
                  <a:schemeClr val="tx2"/>
                </a:solidFill>
              </a:rPr>
              <a:t>kontaktní místa Centra pro regionální rozvoj České republiky</a:t>
            </a:r>
            <a:r>
              <a:rPr lang="cs-CZ" sz="2200">
                <a:solidFill>
                  <a:schemeClr val="tx2"/>
                </a:solidFill>
              </a:rPr>
              <a:t> a </a:t>
            </a:r>
            <a:r>
              <a:rPr lang="cs-CZ" sz="2200" b="1">
                <a:solidFill>
                  <a:schemeClr val="tx2"/>
                </a:solidFill>
              </a:rPr>
              <a:t>Místních akčních skupin (MAS)</a:t>
            </a:r>
            <a:endParaRPr lang="cs-CZ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818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Modrá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Modrá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Modrá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Modrá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12798CBCFF06B4A8F3BEF3FB64521BB" ma:contentTypeVersion="4" ma:contentTypeDescription="Create a new document." ma:contentTypeScope="" ma:versionID="97f0a56d915d175a3458b65bdedb89e7">
  <xsd:schema xmlns:xsd="http://www.w3.org/2001/XMLSchema" xmlns:xs="http://www.w3.org/2001/XMLSchema" xmlns:p="http://schemas.microsoft.com/office/2006/metadata/properties" xmlns:ns2="29958fdc-60b4-4829-bba2-85f24ba51c5b" targetNamespace="http://schemas.microsoft.com/office/2006/metadata/properties" ma:root="true" ma:fieldsID="cda39af59d95b90d54189dc92095ed82" ns2:_="">
    <xsd:import namespace="29958fdc-60b4-4829-bba2-85f24ba51c5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958fdc-60b4-4829-bba2-85f24ba51c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6FBA18-64E5-4DA5-B0F7-D6A44ADBE26B}">
  <ds:schemaRefs>
    <ds:schemaRef ds:uri="29958fdc-60b4-4829-bba2-85f24ba51c5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9ECFB8E-1D57-4519-B3DC-759FEC2D7E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9143BF-616D-4594-B43C-50323DE9803C}">
  <ds:schemaRefs>
    <ds:schemaRef ds:uri="29958fdc-60b4-4829-bba2-85f24ba51c5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Motiv Office</vt:lpstr>
      <vt:lpstr>ŽIVEL 3</vt:lpstr>
      <vt:lpstr>Představení výzvy</vt:lpstr>
      <vt:lpstr>Způsobilost </vt:lpstr>
      <vt:lpstr>Oprávněný žadatel (klient) </vt:lpstr>
      <vt:lpstr>Obecné požadavky:</vt:lpstr>
      <vt:lpstr>Časové nastavení</vt:lpstr>
      <vt:lpstr>Podporované aktivity</vt:lpstr>
      <vt:lpstr>Obydlí</vt:lpstr>
      <vt:lpstr>Výše podpory - DOTACE</vt:lpstr>
      <vt:lpstr>Výše podpory - ÚVĚR</vt:lpstr>
      <vt:lpstr>Proces administrace</vt:lpstr>
      <vt:lpstr>Povinné přílohy</vt:lpstr>
      <vt:lpstr>Udržitelnost</vt:lpstr>
      <vt:lpstr>Kontakty pro poskytování informací</vt:lpstr>
      <vt:lpstr>Jsme připraveni vám pomoci</vt:lpstr>
    </vt:vector>
  </TitlesOfParts>
  <Company>CRR.CZ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ŽIVEL 3</dc:title>
  <dc:creator>Uhlířová Jana</dc:creator>
  <cp:revision>1</cp:revision>
  <dcterms:created xsi:type="dcterms:W3CDTF">2025-01-22T08:39:42Z</dcterms:created>
  <dcterms:modified xsi:type="dcterms:W3CDTF">2025-01-24T08:10:32Z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0x010100A12798CBCFF06B4A8F3BEF3FB64521BB</vt:lpwstr>
  </property>
</Properties>
</file>